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7" r:id="rId4"/>
    <p:sldId id="264" r:id="rId5"/>
    <p:sldId id="276" r:id="rId6"/>
    <p:sldId id="278" r:id="rId7"/>
    <p:sldId id="279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58"/>
            <p14:sldId id="277"/>
            <p14:sldId id="264"/>
            <p14:sldId id="276"/>
            <p14:sldId id="278"/>
            <p14:sldId id="279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F2A"/>
    <a:srgbClr val="E56618"/>
    <a:srgbClr val="68696C"/>
    <a:srgbClr val="7C878E"/>
    <a:srgbClr val="E46102"/>
    <a:srgbClr val="EEEEEE"/>
    <a:srgbClr val="D9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5" autoAdjust="0"/>
    <p:restoredTop sz="89443"/>
  </p:normalViewPr>
  <p:slideViewPr>
    <p:cSldViewPr snapToGrid="0" snapToObjects="1">
      <p:cViewPr varScale="1">
        <p:scale>
          <a:sx n="95" d="100"/>
          <a:sy n="95" d="100"/>
        </p:scale>
        <p:origin x="59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6F198-A290-D444-B815-53F63A7DD3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864226C9-C3CC-FB4B-82EA-5939A745DF2C}"/>
              </a:ext>
            </a:extLst>
          </p:cNvPr>
          <p:cNvSpPr/>
          <p:nvPr/>
        </p:nvSpPr>
        <p:spPr>
          <a:xfrm>
            <a:off x="638565" y="323668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4">
            <a:extLst>
              <a:ext uri="{FF2B5EF4-FFF2-40B4-BE49-F238E27FC236}">
                <a16:creationId xmlns:a16="http://schemas.microsoft.com/office/drawing/2014/main" id="{5D90E165-E03D-E446-B230-A8A0404ADBB9}"/>
              </a:ext>
            </a:extLst>
          </p:cNvPr>
          <p:cNvSpPr/>
          <p:nvPr/>
        </p:nvSpPr>
        <p:spPr>
          <a:xfrm>
            <a:off x="-131173" y="3156362"/>
            <a:ext cx="1948476" cy="2569552"/>
          </a:xfrm>
          <a:custGeom>
            <a:avLst/>
            <a:gdLst>
              <a:gd name="connsiteX0" fmla="*/ 0 w 1948475"/>
              <a:gd name="connsiteY0" fmla="*/ 0 h 2569552"/>
              <a:gd name="connsiteX1" fmla="*/ 0 w 1948475"/>
              <a:gd name="connsiteY1" fmla="*/ 919437 h 2569552"/>
              <a:gd name="connsiteX2" fmla="*/ 868289 w 1948475"/>
              <a:gd name="connsiteY2" fmla="*/ 1276252 h 2569552"/>
              <a:gd name="connsiteX3" fmla="*/ 868289 w 1948475"/>
              <a:gd name="connsiteY3" fmla="*/ 1285994 h 2569552"/>
              <a:gd name="connsiteX4" fmla="*/ 0 w 1948475"/>
              <a:gd name="connsiteY4" fmla="*/ 1701263 h 2569552"/>
              <a:gd name="connsiteX5" fmla="*/ 0 w 1948475"/>
              <a:gd name="connsiteY5" fmla="*/ 2581730 h 2569552"/>
              <a:gd name="connsiteX6" fmla="*/ 1952129 w 1948475"/>
              <a:gd name="connsiteY6" fmla="*/ 1731708 h 2569552"/>
              <a:gd name="connsiteX7" fmla="*/ 1952129 w 1948475"/>
              <a:gd name="connsiteY7" fmla="*/ 848805 h 25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475" h="2569552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 w="12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6">
            <a:extLst>
              <a:ext uri="{FF2B5EF4-FFF2-40B4-BE49-F238E27FC236}">
                <a16:creationId xmlns:a16="http://schemas.microsoft.com/office/drawing/2014/main" id="{6D37099A-93A9-5349-817A-3E5CC5801FA0}"/>
              </a:ext>
            </a:extLst>
          </p:cNvPr>
          <p:cNvSpPr/>
          <p:nvPr/>
        </p:nvSpPr>
        <p:spPr>
          <a:xfrm>
            <a:off x="7322158" y="3924169"/>
            <a:ext cx="465453" cy="613816"/>
          </a:xfrm>
          <a:custGeom>
            <a:avLst/>
            <a:gdLst>
              <a:gd name="connsiteX0" fmla="*/ 0 w 465452"/>
              <a:gd name="connsiteY0" fmla="*/ 0 h 613815"/>
              <a:gd name="connsiteX1" fmla="*/ 0 w 465452"/>
              <a:gd name="connsiteY1" fmla="*/ 219635 h 613815"/>
              <a:gd name="connsiteX2" fmla="*/ 207417 w 465452"/>
              <a:gd name="connsiteY2" fmla="*/ 304871 h 613815"/>
              <a:gd name="connsiteX3" fmla="*/ 207417 w 465452"/>
              <a:gd name="connsiteY3" fmla="*/ 307199 h 613815"/>
              <a:gd name="connsiteX4" fmla="*/ 0 w 465452"/>
              <a:gd name="connsiteY4" fmla="*/ 406398 h 613815"/>
              <a:gd name="connsiteX5" fmla="*/ 0 w 465452"/>
              <a:gd name="connsiteY5" fmla="*/ 616725 h 613815"/>
              <a:gd name="connsiteX6" fmla="*/ 466325 w 465452"/>
              <a:gd name="connsiteY6" fmla="*/ 413671 h 613815"/>
              <a:gd name="connsiteX7" fmla="*/ 466325 w 465452"/>
              <a:gd name="connsiteY7" fmla="*/ 202763 h 61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52" h="613815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 w="28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67C57C0C-0BD5-8D42-89FF-0100FE9B3B52}"/>
              </a:ext>
            </a:extLst>
          </p:cNvPr>
          <p:cNvSpPr/>
          <p:nvPr/>
        </p:nvSpPr>
        <p:spPr>
          <a:xfrm>
            <a:off x="10872628" y="4558147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979A31A2-953E-A74D-9E31-B5CB603F6E2D}"/>
              </a:ext>
            </a:extLst>
          </p:cNvPr>
          <p:cNvSpPr/>
          <p:nvPr/>
        </p:nvSpPr>
        <p:spPr>
          <a:xfrm>
            <a:off x="9722396" y="411978"/>
            <a:ext cx="2479273" cy="3269541"/>
          </a:xfrm>
          <a:custGeom>
            <a:avLst/>
            <a:gdLst>
              <a:gd name="connsiteX0" fmla="*/ 0 w 2479272"/>
              <a:gd name="connsiteY0" fmla="*/ 0 h 3269540"/>
              <a:gd name="connsiteX1" fmla="*/ 0 w 2479272"/>
              <a:gd name="connsiteY1" fmla="*/ 1169907 h 3269540"/>
              <a:gd name="connsiteX2" fmla="*/ 1104826 w 2479272"/>
              <a:gd name="connsiteY2" fmla="*/ 1623924 h 3269540"/>
              <a:gd name="connsiteX3" fmla="*/ 1104826 w 2479272"/>
              <a:gd name="connsiteY3" fmla="*/ 1636320 h 3269540"/>
              <a:gd name="connsiteX4" fmla="*/ 0 w 2479272"/>
              <a:gd name="connsiteY4" fmla="*/ 2164715 h 3269540"/>
              <a:gd name="connsiteX5" fmla="*/ 0 w 2479272"/>
              <a:gd name="connsiteY5" fmla="*/ 3285036 h 3269540"/>
              <a:gd name="connsiteX6" fmla="*/ 2483921 w 2479272"/>
              <a:gd name="connsiteY6" fmla="*/ 2203454 h 3269540"/>
              <a:gd name="connsiteX7" fmla="*/ 2483921 w 2479272"/>
              <a:gd name="connsiteY7" fmla="*/ 1080033 h 3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272" h="3269540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 w="15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5829" y="124631"/>
            <a:ext cx="694943" cy="217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D8F713-8109-5E43-BCE4-6F8758EF1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894" y="107199"/>
            <a:ext cx="656737" cy="32836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F4EC182-26E1-8E4C-B960-2DF3DDFBC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58B63-2CFC-D646-AC7D-C772A192A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B54E10-94DE-5C43-AE71-D50CF104105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89973" y="306146"/>
            <a:ext cx="2218339" cy="1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923788-A9CA-A54E-9E8A-67A4C6CBD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Toyota Production Systems 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14F96-BFDB-2F4F-965A-F780BF8714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Grade K-5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26E37-4DA9-8A45-A754-3511858EC5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3D Printing:</a:t>
            </a:r>
          </a:p>
          <a:p>
            <a:r>
              <a:rPr lang="en-US" dirty="0"/>
              <a:t>How Can We Use It?</a:t>
            </a:r>
          </a:p>
        </p:txBody>
      </p:sp>
    </p:spTree>
    <p:extLst>
      <p:ext uri="{BB962C8B-B14F-4D97-AF65-F5344CB8AC3E}">
        <p14:creationId xmlns:p14="http://schemas.microsoft.com/office/powerpoint/2010/main" val="161347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Let’s Review: 3D Printing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4722836"/>
          </a:xfrm>
        </p:spPr>
        <p:txBody>
          <a:bodyPr/>
          <a:lstStyle/>
          <a:p>
            <a:r>
              <a:rPr lang="en-US" dirty="0">
                <a:solidFill>
                  <a:srgbClr val="E56618"/>
                </a:solidFill>
              </a:rPr>
              <a:t>3D Printing </a:t>
            </a:r>
            <a:r>
              <a:rPr lang="en-US" dirty="0"/>
              <a:t>is about utilizing a printer that builds a part or an object from the ground up, one layer at a time. </a:t>
            </a:r>
          </a:p>
          <a:p>
            <a:r>
              <a:rPr lang="en-US" dirty="0"/>
              <a:t>It </a:t>
            </a:r>
            <a:r>
              <a:rPr lang="en-US" dirty="0">
                <a:solidFill>
                  <a:srgbClr val="E56618"/>
                </a:solidFill>
              </a:rPr>
              <a:t>adds</a:t>
            </a:r>
            <a:r>
              <a:rPr lang="en-US" dirty="0"/>
              <a:t> one layer on top of another…like a cake!</a:t>
            </a:r>
          </a:p>
          <a:p>
            <a:r>
              <a:rPr lang="en-US" dirty="0"/>
              <a:t>Using computer software, it can print ideas in 3 Dimensions!</a:t>
            </a:r>
          </a:p>
          <a:p>
            <a:r>
              <a:rPr lang="en-US" dirty="0"/>
              <a:t>Can make very detailed designs… it brings ideas to life!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1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is 3D Printing Used?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4722836"/>
          </a:xfrm>
        </p:spPr>
        <p:txBody>
          <a:bodyPr/>
          <a:lstStyle/>
          <a:p>
            <a:r>
              <a:rPr lang="en-US" dirty="0">
                <a:solidFill>
                  <a:srgbClr val="E56618"/>
                </a:solidFill>
              </a:rPr>
              <a:t>3D Printing </a:t>
            </a:r>
            <a:r>
              <a:rPr lang="en-US" dirty="0"/>
              <a:t>can make almost anything; it can be used in lots of different ways!</a:t>
            </a:r>
          </a:p>
          <a:p>
            <a:r>
              <a:rPr lang="en-US" dirty="0"/>
              <a:t>It can be used to make so many different things.</a:t>
            </a:r>
          </a:p>
          <a:p>
            <a:r>
              <a:rPr lang="en-US" dirty="0"/>
              <a:t>Let’s explore what we can do with 3D printing!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6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024" y="786503"/>
            <a:ext cx="11589952" cy="696384"/>
          </a:xfrm>
        </p:spPr>
        <p:txBody>
          <a:bodyPr/>
          <a:lstStyle/>
          <a:p>
            <a:r>
              <a:rPr lang="en-US" dirty="0"/>
              <a:t>3D Printing can make…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AED56B-6AD0-0946-A35F-44A5E924A584}"/>
              </a:ext>
            </a:extLst>
          </p:cNvPr>
          <p:cNvSpPr txBox="1"/>
          <p:nvPr/>
        </p:nvSpPr>
        <p:spPr>
          <a:xfrm>
            <a:off x="295610" y="1493726"/>
            <a:ext cx="129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EC4B6E-A172-644E-B251-3386E9E0732A}"/>
              </a:ext>
            </a:extLst>
          </p:cNvPr>
          <p:cNvSpPr txBox="1"/>
          <p:nvPr/>
        </p:nvSpPr>
        <p:spPr>
          <a:xfrm>
            <a:off x="281234" y="2812577"/>
            <a:ext cx="130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Guitars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9409BD-392C-5144-8B61-280FBAB264D6}"/>
              </a:ext>
            </a:extLst>
          </p:cNvPr>
          <p:cNvSpPr txBox="1"/>
          <p:nvPr/>
        </p:nvSpPr>
        <p:spPr>
          <a:xfrm>
            <a:off x="35633" y="4592064"/>
            <a:ext cx="235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Pencil Holders</a:t>
            </a:r>
            <a:endParaRPr lang="en-US" dirty="0"/>
          </a:p>
        </p:txBody>
      </p:sp>
      <p:pic>
        <p:nvPicPr>
          <p:cNvPr id="1026" name="Picture 2" descr="What can you make with a 3D printer? | | siouxcityjournal.com">
            <a:extLst>
              <a:ext uri="{FF2B5EF4-FFF2-40B4-BE49-F238E27FC236}">
                <a16:creationId xmlns:a16="http://schemas.microsoft.com/office/drawing/2014/main" id="{A1CEA284-B01B-7244-9B73-49D53A24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48" y="1493726"/>
            <a:ext cx="1743635" cy="93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5 Useful, Cool Things To 3D Print Ideas &amp; Projects (Mar. 2021)">
            <a:extLst>
              <a:ext uri="{FF2B5EF4-FFF2-40B4-BE49-F238E27FC236}">
                <a16:creationId xmlns:a16="http://schemas.microsoft.com/office/drawing/2014/main" id="{B7C31CDA-6564-B64F-B6A9-53D2D9B2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29" y="2763040"/>
            <a:ext cx="2138082" cy="120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 Useful Household Items You Can Make With a 3D Printer | Digital Trends">
            <a:extLst>
              <a:ext uri="{FF2B5EF4-FFF2-40B4-BE49-F238E27FC236}">
                <a16:creationId xmlns:a16="http://schemas.microsoft.com/office/drawing/2014/main" id="{9C6FDF31-94D6-5A4A-8FA7-91E2EB33F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44" y="4145820"/>
            <a:ext cx="1652052" cy="11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-D printers are making cars! | Science News for Students">
            <a:extLst>
              <a:ext uri="{FF2B5EF4-FFF2-40B4-BE49-F238E27FC236}">
                <a16:creationId xmlns:a16="http://schemas.microsoft.com/office/drawing/2014/main" id="{B089BB77-97DF-1241-899B-D377F0D7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48" y="1403323"/>
            <a:ext cx="2064254" cy="110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AE16D2-931B-3A4D-BDE7-4B872D0F426B}"/>
              </a:ext>
            </a:extLst>
          </p:cNvPr>
          <p:cNvSpPr txBox="1"/>
          <p:nvPr/>
        </p:nvSpPr>
        <p:spPr>
          <a:xfrm>
            <a:off x="6875704" y="1741340"/>
            <a:ext cx="129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Cars</a:t>
            </a:r>
          </a:p>
        </p:txBody>
      </p:sp>
      <p:pic>
        <p:nvPicPr>
          <p:cNvPr id="1034" name="Picture 10" descr="How to design custom, 3D printable braces for arm injury - PIPER3DP">
            <a:extLst>
              <a:ext uri="{FF2B5EF4-FFF2-40B4-BE49-F238E27FC236}">
                <a16:creationId xmlns:a16="http://schemas.microsoft.com/office/drawing/2014/main" id="{A9E5391A-3A03-6C49-B95E-CBA1011A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464" y="2761879"/>
            <a:ext cx="2501423" cy="161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A6376D-AC94-6642-98B2-9422A366ABD5}"/>
              </a:ext>
            </a:extLst>
          </p:cNvPr>
          <p:cNvSpPr txBox="1"/>
          <p:nvPr/>
        </p:nvSpPr>
        <p:spPr>
          <a:xfrm>
            <a:off x="6768128" y="5372918"/>
            <a:ext cx="129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Houses</a:t>
            </a:r>
          </a:p>
        </p:txBody>
      </p:sp>
      <p:pic>
        <p:nvPicPr>
          <p:cNvPr id="1036" name="Picture 12" descr="3D printers make building homes more economic for the developing world |  TechRadar">
            <a:extLst>
              <a:ext uri="{FF2B5EF4-FFF2-40B4-BE49-F238E27FC236}">
                <a16:creationId xmlns:a16="http://schemas.microsoft.com/office/drawing/2014/main" id="{BBD00166-40D8-6542-8F30-0C5BBC55A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04" y="4824298"/>
            <a:ext cx="3012141" cy="169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B9EDE1-B60F-C841-832F-8530339F9D41}"/>
              </a:ext>
            </a:extLst>
          </p:cNvPr>
          <p:cNvSpPr txBox="1"/>
          <p:nvPr/>
        </p:nvSpPr>
        <p:spPr>
          <a:xfrm>
            <a:off x="7028104" y="3258682"/>
            <a:ext cx="129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Casts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0C9820-B2B4-8C4D-8F60-BCCA20A7654C}"/>
              </a:ext>
            </a:extLst>
          </p:cNvPr>
          <p:cNvSpPr txBox="1"/>
          <p:nvPr/>
        </p:nvSpPr>
        <p:spPr>
          <a:xfrm>
            <a:off x="404413" y="5912395"/>
            <a:ext cx="257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Castles</a:t>
            </a:r>
          </a:p>
        </p:txBody>
      </p:sp>
      <p:pic>
        <p:nvPicPr>
          <p:cNvPr id="1038" name="Picture 14" descr="3D Castle Completed">
            <a:extLst>
              <a:ext uri="{FF2B5EF4-FFF2-40B4-BE49-F238E27FC236}">
                <a16:creationId xmlns:a16="http://schemas.microsoft.com/office/drawing/2014/main" id="{DCA9DAF3-4DD4-6F4D-84AF-65BCB7951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16" y="5514096"/>
            <a:ext cx="1467971" cy="12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6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024" y="786503"/>
            <a:ext cx="11589952" cy="696384"/>
          </a:xfrm>
        </p:spPr>
        <p:txBody>
          <a:bodyPr/>
          <a:lstStyle/>
          <a:p>
            <a:r>
              <a:rPr lang="en-US" dirty="0"/>
              <a:t>What Jobs use 3D Printing?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866A07-8FF7-2B42-AEE4-99C409024BE0}"/>
              </a:ext>
            </a:extLst>
          </p:cNvPr>
          <p:cNvSpPr txBox="1">
            <a:spLocks/>
          </p:cNvSpPr>
          <p:nvPr/>
        </p:nvSpPr>
        <p:spPr>
          <a:xfrm>
            <a:off x="272085" y="1744225"/>
            <a:ext cx="11589952" cy="4722836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that we know some of the many things, we can make using 3D printers, we can see what </a:t>
            </a:r>
            <a:r>
              <a:rPr lang="en-US" dirty="0">
                <a:solidFill>
                  <a:srgbClr val="EF6F2A"/>
                </a:solidFill>
              </a:rPr>
              <a:t>different jobs use 3D printing.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7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024" y="786503"/>
            <a:ext cx="11589952" cy="696384"/>
          </a:xfrm>
        </p:spPr>
        <p:txBody>
          <a:bodyPr/>
          <a:lstStyle/>
          <a:p>
            <a:r>
              <a:rPr lang="en-US" dirty="0"/>
              <a:t>What Jobs use 3D Printing?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866A07-8FF7-2B42-AEE4-99C409024BE0}"/>
              </a:ext>
            </a:extLst>
          </p:cNvPr>
          <p:cNvSpPr txBox="1">
            <a:spLocks/>
          </p:cNvSpPr>
          <p:nvPr/>
        </p:nvSpPr>
        <p:spPr>
          <a:xfrm>
            <a:off x="272085" y="1744225"/>
            <a:ext cx="8629868" cy="4722836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Doctors</a:t>
            </a:r>
          </a:p>
          <a:p>
            <a:pPr lvl="1"/>
            <a:r>
              <a:rPr lang="en-US" dirty="0"/>
              <a:t>Use it to make custom casts</a:t>
            </a:r>
          </a:p>
          <a:p>
            <a:endParaRPr lang="en-US" dirty="0"/>
          </a:p>
          <a:p>
            <a:r>
              <a:rPr lang="en-US" dirty="0"/>
              <a:t>Construction Workers</a:t>
            </a:r>
          </a:p>
          <a:p>
            <a:pPr lvl="1"/>
            <a:r>
              <a:rPr lang="en-US" dirty="0"/>
              <a:t>Use it to make parts for houses/buildings</a:t>
            </a:r>
          </a:p>
          <a:p>
            <a:endParaRPr lang="en-US" dirty="0"/>
          </a:p>
          <a:p>
            <a:r>
              <a:rPr lang="en-US" dirty="0"/>
              <a:t>Architects</a:t>
            </a:r>
          </a:p>
          <a:p>
            <a:pPr lvl="1"/>
            <a:r>
              <a:rPr lang="en-US" dirty="0"/>
              <a:t>Can design new and complex parts for houses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Doctor Clipart HD Stock Images | Shutterstock">
            <a:extLst>
              <a:ext uri="{FF2B5EF4-FFF2-40B4-BE49-F238E27FC236}">
                <a16:creationId xmlns:a16="http://schemas.microsoft.com/office/drawing/2014/main" id="{080B0ECB-05AD-3844-B02B-B14900B6B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1"/>
          <a:stretch/>
        </p:blipFill>
        <p:spPr bwMode="auto">
          <a:xfrm>
            <a:off x="9216091" y="1000225"/>
            <a:ext cx="1461243" cy="20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construction worker clipart - Clip Art Library">
            <a:extLst>
              <a:ext uri="{FF2B5EF4-FFF2-40B4-BE49-F238E27FC236}">
                <a16:creationId xmlns:a16="http://schemas.microsoft.com/office/drawing/2014/main" id="{4E23D7B7-C1B9-A94C-8FBE-FD93D757AE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Female Clipart Handyman - Kid Construction Worker Clipart, HD Png Download  - kindpng">
            <a:extLst>
              <a:ext uri="{FF2B5EF4-FFF2-40B4-BE49-F238E27FC236}">
                <a16:creationId xmlns:a16="http://schemas.microsoft.com/office/drawing/2014/main" id="{0BC4B31E-B1A7-F246-BDF5-92ED87A95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28" y="2453283"/>
            <a:ext cx="2052331" cy="19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rchitect Working at the Construction Site | Construction site, Architect,  Remodeling projects">
            <a:extLst>
              <a:ext uri="{FF2B5EF4-FFF2-40B4-BE49-F238E27FC236}">
                <a16:creationId xmlns:a16="http://schemas.microsoft.com/office/drawing/2014/main" id="{723D07EE-FF19-7E40-85B7-566E38E2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59" y="4340287"/>
            <a:ext cx="2599017" cy="173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ow to design custom, 3D printable braces for arm injury - PIPER3DP">
            <a:extLst>
              <a:ext uri="{FF2B5EF4-FFF2-40B4-BE49-F238E27FC236}">
                <a16:creationId xmlns:a16="http://schemas.microsoft.com/office/drawing/2014/main" id="{A3ECBA2F-4DC9-0E4D-9AF8-8D0F199BF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99" y="1239857"/>
            <a:ext cx="1461244" cy="9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024" y="786503"/>
            <a:ext cx="11589952" cy="696384"/>
          </a:xfrm>
        </p:spPr>
        <p:txBody>
          <a:bodyPr/>
          <a:lstStyle/>
          <a:p>
            <a:r>
              <a:rPr lang="en-US" dirty="0"/>
              <a:t>What Jobs use 3D Printing?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866A07-8FF7-2B42-AEE4-99C409024BE0}"/>
              </a:ext>
            </a:extLst>
          </p:cNvPr>
          <p:cNvSpPr txBox="1">
            <a:spLocks/>
          </p:cNvSpPr>
          <p:nvPr/>
        </p:nvSpPr>
        <p:spPr>
          <a:xfrm>
            <a:off x="272085" y="1744225"/>
            <a:ext cx="9463586" cy="4722836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Engineers</a:t>
            </a:r>
          </a:p>
          <a:p>
            <a:pPr lvl="1"/>
            <a:r>
              <a:rPr lang="en-US" dirty="0"/>
              <a:t>Print models to test out parts for new ideas</a:t>
            </a:r>
          </a:p>
          <a:p>
            <a:endParaRPr lang="en-US" dirty="0"/>
          </a:p>
          <a:p>
            <a:r>
              <a:rPr lang="en-US" dirty="0"/>
              <a:t>Designers</a:t>
            </a:r>
          </a:p>
          <a:p>
            <a:pPr lvl="1"/>
            <a:r>
              <a:rPr lang="en-US" dirty="0"/>
              <a:t>Can model new ideas for concepts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Researchers</a:t>
            </a:r>
          </a:p>
          <a:p>
            <a:pPr lvl="1"/>
            <a:r>
              <a:rPr lang="en-US" dirty="0"/>
              <a:t>Can create models to find out new ways to 3D print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Teen boy civil engineer print 3d illustration. Illustration of a teenage  guy using a laptop and 3d printer with model | CanStock">
            <a:extLst>
              <a:ext uri="{FF2B5EF4-FFF2-40B4-BE49-F238E27FC236}">
                <a16:creationId xmlns:a16="http://schemas.microsoft.com/office/drawing/2014/main" id="{1640C8E0-7448-8141-94F1-02B6D5A30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6"/>
          <a:stretch/>
        </p:blipFill>
        <p:spPr bwMode="auto">
          <a:xfrm>
            <a:off x="7850841" y="786503"/>
            <a:ext cx="2675509" cy="21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emale Scientist Stock Illustrations – 6,513 Female Scientist Stock  Illustrations, Vectors &amp; Clipart - Dreamstime">
            <a:extLst>
              <a:ext uri="{FF2B5EF4-FFF2-40B4-BE49-F238E27FC236}">
                <a16:creationId xmlns:a16="http://schemas.microsoft.com/office/drawing/2014/main" id="{0223951F-6618-8043-9395-76E91903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792069"/>
            <a:ext cx="968188" cy="29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emale Interior Designer With Furniture Floating Around. Vector... Royalty  Free Cliparts, Vectors, And Stock Illustration. Image 127459244.">
            <a:extLst>
              <a:ext uri="{FF2B5EF4-FFF2-40B4-BE49-F238E27FC236}">
                <a16:creationId xmlns:a16="http://schemas.microsoft.com/office/drawing/2014/main" id="{242AA3DC-EF8A-564D-BF49-972C8DBF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47" y="3083859"/>
            <a:ext cx="2415988" cy="24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7D211-4B2B-DD4E-A0AF-82294C3B2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5AC211-CD68-A04A-B19C-593D4FA372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903250"/>
            <a:ext cx="8253350" cy="4954750"/>
          </a:xfrm>
        </p:spPr>
        <p:txBody>
          <a:bodyPr/>
          <a:lstStyle/>
          <a:p>
            <a:r>
              <a:rPr lang="en-US" dirty="0">
                <a:solidFill>
                  <a:srgbClr val="E56618"/>
                </a:solidFill>
              </a:rPr>
              <a:t>Matching Game!</a:t>
            </a:r>
          </a:p>
          <a:p>
            <a:pPr lvl="1"/>
            <a:r>
              <a:rPr lang="en-US" dirty="0"/>
              <a:t>Draw arrows to match which 3D printed part match up with the worker for each job!</a:t>
            </a:r>
          </a:p>
        </p:txBody>
      </p:sp>
      <p:pic>
        <p:nvPicPr>
          <p:cNvPr id="6" name="Picture 14" descr="3D Castle Completed">
            <a:extLst>
              <a:ext uri="{FF2B5EF4-FFF2-40B4-BE49-F238E27FC236}">
                <a16:creationId xmlns:a16="http://schemas.microsoft.com/office/drawing/2014/main" id="{C4FD6CB5-B987-2D41-A860-D3B40E23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63" y="3949098"/>
            <a:ext cx="2760402" cy="23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C38BE747-51A5-BB49-926C-6163759A22FA}"/>
              </a:ext>
            </a:extLst>
          </p:cNvPr>
          <p:cNvSpPr/>
          <p:nvPr/>
        </p:nvSpPr>
        <p:spPr>
          <a:xfrm>
            <a:off x="4827494" y="4695097"/>
            <a:ext cx="1694329" cy="87405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Female Clipart Handyman - Kid Construction Worker Clipart, HD Png Download  - kindpng">
            <a:extLst>
              <a:ext uri="{FF2B5EF4-FFF2-40B4-BE49-F238E27FC236}">
                <a16:creationId xmlns:a16="http://schemas.microsoft.com/office/drawing/2014/main" id="{DA842E04-06B1-5B44-B038-6A49970F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92" y="3800867"/>
            <a:ext cx="2751885" cy="26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2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244AD-5CB2-144C-B74F-2B32D64514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We Learned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93BC1-A71B-024F-81E8-48817C7C5F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3D printing can be used by workers from all different industries and jobs! They can make anything and discover new ways to use 3D printing everyday!</a:t>
            </a:r>
            <a:endParaRPr lang="en-US" sz="2400" dirty="0"/>
          </a:p>
        </p:txBody>
      </p:sp>
      <p:pic>
        <p:nvPicPr>
          <p:cNvPr id="3074" name="Picture 2" descr="School kids. Vector clip art ... | Stock vector | Colourbox">
            <a:extLst>
              <a:ext uri="{FF2B5EF4-FFF2-40B4-BE49-F238E27FC236}">
                <a16:creationId xmlns:a16="http://schemas.microsoft.com/office/drawing/2014/main" id="{5C99CC1B-6019-094A-B28F-ADE3CB000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20" y="3429000"/>
            <a:ext cx="4243114" cy="32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82017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T PPT template 4" id="{78D9C2E5-FD18-AC4F-A712-8A140E8FE595}" vid="{289A2507-138B-444C-A244-4B0961E48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 PPT template 4</Template>
  <TotalTime>167</TotalTime>
  <Words>292</Words>
  <Application>Microsoft Macintosh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Levitt</dc:creator>
  <cp:lastModifiedBy>Claire Candelori</cp:lastModifiedBy>
  <cp:revision>16</cp:revision>
  <cp:lastPrinted>2018-04-25T02:50:23Z</cp:lastPrinted>
  <dcterms:created xsi:type="dcterms:W3CDTF">2020-05-07T17:34:33Z</dcterms:created>
  <dcterms:modified xsi:type="dcterms:W3CDTF">2021-03-08T01:36:43Z</dcterms:modified>
</cp:coreProperties>
</file>