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4" r:id="rId4"/>
    <p:sldId id="276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58"/>
            <p14:sldId id="264"/>
            <p14:sldId id="276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6F2A"/>
    <a:srgbClr val="E56618"/>
    <a:srgbClr val="68696C"/>
    <a:srgbClr val="7C878E"/>
    <a:srgbClr val="E46102"/>
    <a:srgbClr val="EEEEEE"/>
    <a:srgbClr val="D9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93" autoAdjust="0"/>
    <p:restoredTop sz="89443"/>
  </p:normalViewPr>
  <p:slideViewPr>
    <p:cSldViewPr snapToGrid="0" snapToObjects="1">
      <p:cViewPr varScale="1">
        <p:scale>
          <a:sx n="95" d="100"/>
          <a:sy n="95" d="100"/>
        </p:scale>
        <p:origin x="1136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3/7/21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3/7/21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K-5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3D Printing:</a:t>
            </a:r>
          </a:p>
          <a:p>
            <a:r>
              <a:rPr lang="en-US" dirty="0"/>
              <a:t>What is it?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3D Printing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>
                <a:solidFill>
                  <a:srgbClr val="E56618"/>
                </a:solidFill>
              </a:rPr>
              <a:t>3D Printing </a:t>
            </a:r>
            <a:r>
              <a:rPr lang="en-US" dirty="0"/>
              <a:t>is about utilizing a printer that builds a part or an object from the ground up, one layer at a time. </a:t>
            </a:r>
          </a:p>
          <a:p>
            <a:r>
              <a:rPr lang="en-US" dirty="0"/>
              <a:t>It </a:t>
            </a:r>
            <a:r>
              <a:rPr lang="en-US" dirty="0">
                <a:solidFill>
                  <a:srgbClr val="E56618"/>
                </a:solidFill>
              </a:rPr>
              <a:t>adds</a:t>
            </a:r>
            <a:r>
              <a:rPr lang="en-US" dirty="0"/>
              <a:t> one layer on top of another…like a cake!</a:t>
            </a:r>
          </a:p>
          <a:p>
            <a:r>
              <a:rPr lang="en-US" dirty="0"/>
              <a:t>Using computer software, it can print ideas in 3 Dimensions!</a:t>
            </a:r>
          </a:p>
          <a:p>
            <a:r>
              <a:rPr lang="en-US" dirty="0"/>
              <a:t>Can make very detailed designs… it brings ideas to life!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1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1024" y="786503"/>
            <a:ext cx="11589952" cy="696384"/>
          </a:xfrm>
        </p:spPr>
        <p:txBody>
          <a:bodyPr/>
          <a:lstStyle/>
          <a:p>
            <a:r>
              <a:rPr lang="en-US" dirty="0"/>
              <a:t>Parts of a 3D Printer!</a:t>
            </a:r>
          </a:p>
        </p:txBody>
      </p:sp>
      <p:pic>
        <p:nvPicPr>
          <p:cNvPr id="2" name="Picture 2" descr="3D Printing - How Useful Has it Been for the Consumer?">
            <a:extLst>
              <a:ext uri="{FF2B5EF4-FFF2-40B4-BE49-F238E27FC236}">
                <a16:creationId xmlns:a16="http://schemas.microsoft.com/office/drawing/2014/main" id="{3B44E814-EDEE-C841-AA43-798C4B352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105" y="1226430"/>
            <a:ext cx="4802949" cy="416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55DE613-46F3-F945-BB9C-C32B6C5F2228}"/>
              </a:ext>
            </a:extLst>
          </p:cNvPr>
          <p:cNvCxnSpPr>
            <a:cxnSpLocks/>
          </p:cNvCxnSpPr>
          <p:nvPr/>
        </p:nvCxnSpPr>
        <p:spPr>
          <a:xfrm flipV="1">
            <a:off x="4827494" y="1460505"/>
            <a:ext cx="2994806" cy="4487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5D788D2-F732-354B-A1B8-8F00B8A4D4EB}"/>
              </a:ext>
            </a:extLst>
          </p:cNvPr>
          <p:cNvCxnSpPr>
            <a:cxnSpLocks/>
          </p:cNvCxnSpPr>
          <p:nvPr/>
        </p:nvCxnSpPr>
        <p:spPr>
          <a:xfrm flipV="1">
            <a:off x="3939988" y="2830489"/>
            <a:ext cx="4800492" cy="2467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C712B63-18E6-1144-8FD5-CE73DF6D7B09}"/>
              </a:ext>
            </a:extLst>
          </p:cNvPr>
          <p:cNvCxnSpPr>
            <a:cxnSpLocks/>
          </p:cNvCxnSpPr>
          <p:nvPr/>
        </p:nvCxnSpPr>
        <p:spPr>
          <a:xfrm flipV="1">
            <a:off x="4408992" y="3780791"/>
            <a:ext cx="4331488" cy="18507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6CAED56B-6AD0-0946-A35F-44A5E924A584}"/>
              </a:ext>
            </a:extLst>
          </p:cNvPr>
          <p:cNvSpPr txBox="1"/>
          <p:nvPr/>
        </p:nvSpPr>
        <p:spPr>
          <a:xfrm>
            <a:off x="295609" y="1493726"/>
            <a:ext cx="4652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Safety Box  - </a:t>
            </a:r>
            <a:r>
              <a:rPr lang="en-US" dirty="0"/>
              <a:t>protects the part and you from harm</a:t>
            </a:r>
            <a:endParaRPr lang="en-US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EC4B6E-A172-644E-B251-3386E9E0732A}"/>
              </a:ext>
            </a:extLst>
          </p:cNvPr>
          <p:cNvSpPr txBox="1"/>
          <p:nvPr/>
        </p:nvSpPr>
        <p:spPr>
          <a:xfrm>
            <a:off x="254340" y="2812577"/>
            <a:ext cx="4154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Extruder – </a:t>
            </a:r>
            <a:r>
              <a:rPr lang="en-US" dirty="0"/>
              <a:t>heats up the material so it is really soft and sticky and pushes it out a nozzle to create the part.</a:t>
            </a:r>
            <a:endParaRPr lang="en-US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69409BD-392C-5144-8B61-280FBAB264D6}"/>
              </a:ext>
            </a:extLst>
          </p:cNvPr>
          <p:cNvSpPr txBox="1"/>
          <p:nvPr/>
        </p:nvSpPr>
        <p:spPr>
          <a:xfrm>
            <a:off x="295609" y="5250262"/>
            <a:ext cx="45318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Part – </a:t>
            </a:r>
            <a:r>
              <a:rPr lang="en-US" dirty="0"/>
              <a:t>is the design that we created that is coming to life layer by layer  </a:t>
            </a:r>
          </a:p>
        </p:txBody>
      </p:sp>
    </p:spTree>
    <p:extLst>
      <p:ext uri="{BB962C8B-B14F-4D97-AF65-F5344CB8AC3E}">
        <p14:creationId xmlns:p14="http://schemas.microsoft.com/office/powerpoint/2010/main" val="1688162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1024" y="786503"/>
            <a:ext cx="11589952" cy="696384"/>
          </a:xfrm>
        </p:spPr>
        <p:txBody>
          <a:bodyPr/>
          <a:lstStyle/>
          <a:p>
            <a:r>
              <a:rPr lang="en-US" dirty="0"/>
              <a:t>Parts of a 3D Printer!</a:t>
            </a:r>
          </a:p>
        </p:txBody>
      </p:sp>
      <p:pic>
        <p:nvPicPr>
          <p:cNvPr id="2" name="Picture 2" descr="3D Printing - How Useful Has it Been for the Consumer?">
            <a:extLst>
              <a:ext uri="{FF2B5EF4-FFF2-40B4-BE49-F238E27FC236}">
                <a16:creationId xmlns:a16="http://schemas.microsoft.com/office/drawing/2014/main" id="{3B44E814-EDEE-C841-AA43-798C4B352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24" y="1765218"/>
            <a:ext cx="4970164" cy="430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F2E2E3E-33E1-0C4E-854C-8D0301134325}"/>
              </a:ext>
            </a:extLst>
          </p:cNvPr>
          <p:cNvCxnSpPr>
            <a:cxnSpLocks/>
          </p:cNvCxnSpPr>
          <p:nvPr/>
        </p:nvCxnSpPr>
        <p:spPr>
          <a:xfrm flipH="1">
            <a:off x="4847665" y="1765218"/>
            <a:ext cx="1976718" cy="8194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E6E673-C45F-F843-96D6-3CFDB8252976}"/>
              </a:ext>
            </a:extLst>
          </p:cNvPr>
          <p:cNvCxnSpPr>
            <a:cxnSpLocks/>
          </p:cNvCxnSpPr>
          <p:nvPr/>
        </p:nvCxnSpPr>
        <p:spPr>
          <a:xfrm flipH="1" flipV="1">
            <a:off x="3617259" y="4920777"/>
            <a:ext cx="2965076" cy="1882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FF0F47C-0B43-7346-A415-8ABAA2E96730}"/>
              </a:ext>
            </a:extLst>
          </p:cNvPr>
          <p:cNvSpPr txBox="1"/>
          <p:nvPr/>
        </p:nvSpPr>
        <p:spPr>
          <a:xfrm>
            <a:off x="7156678" y="1424003"/>
            <a:ext cx="44615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Material </a:t>
            </a:r>
            <a:r>
              <a:rPr lang="en-US" dirty="0"/>
              <a:t>– usually it is a plastic called PLA that serves as the material we will use to create our part.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284BD4-7102-B64E-B589-CDFCE77D2C1A}"/>
              </a:ext>
            </a:extLst>
          </p:cNvPr>
          <p:cNvSpPr txBox="1"/>
          <p:nvPr/>
        </p:nvSpPr>
        <p:spPr>
          <a:xfrm>
            <a:off x="6755154" y="4878202"/>
            <a:ext cx="4768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Base/Platform</a:t>
            </a:r>
            <a:r>
              <a:rPr lang="en-US" dirty="0"/>
              <a:t> – this is the platform that the part will be built on.</a:t>
            </a:r>
          </a:p>
        </p:txBody>
      </p:sp>
    </p:spTree>
    <p:extLst>
      <p:ext uri="{BB962C8B-B14F-4D97-AF65-F5344CB8AC3E}">
        <p14:creationId xmlns:p14="http://schemas.microsoft.com/office/powerpoint/2010/main" val="217287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7D211-4B2B-DD4E-A0AF-82294C3B22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35AC211-CD68-A04A-B19C-593D4FA372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903250"/>
            <a:ext cx="8253350" cy="4954750"/>
          </a:xfrm>
        </p:spPr>
        <p:txBody>
          <a:bodyPr/>
          <a:lstStyle/>
          <a:p>
            <a:r>
              <a:rPr lang="en-US" dirty="0">
                <a:solidFill>
                  <a:srgbClr val="E56618"/>
                </a:solidFill>
              </a:rPr>
              <a:t>Let’s Design a Part to 3D Print!</a:t>
            </a:r>
            <a:endParaRPr lang="en-US" sz="2400" dirty="0">
              <a:solidFill>
                <a:srgbClr val="E56618"/>
              </a:solidFill>
            </a:endParaRPr>
          </a:p>
          <a:p>
            <a:pPr lvl="1"/>
            <a:r>
              <a:rPr lang="en-US" dirty="0"/>
              <a:t>Let us use what we learned to fill in the different parts of a 3D Printer!</a:t>
            </a:r>
          </a:p>
          <a:p>
            <a:pPr lvl="1"/>
            <a:r>
              <a:rPr lang="en-US" dirty="0"/>
              <a:t>Then, we can utilize the blank space on the base/platform to create something that you want to 3D print. </a:t>
            </a:r>
          </a:p>
        </p:txBody>
      </p:sp>
      <p:pic>
        <p:nvPicPr>
          <p:cNvPr id="5" name="Picture 2" descr="3D Printing - How Useful Has it Been for the Consumer?">
            <a:extLst>
              <a:ext uri="{FF2B5EF4-FFF2-40B4-BE49-F238E27FC236}">
                <a16:creationId xmlns:a16="http://schemas.microsoft.com/office/drawing/2014/main" id="{CAA666BA-783A-A747-A36B-C3F84B075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8646" y="1133264"/>
            <a:ext cx="3511269" cy="30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72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244AD-5CB2-144C-B74F-2B32D64514F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What We Learned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993BC1-A71B-024F-81E8-48817C7C5F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You can take your designs and make anything with a 3D printer! There are 5 parts to a 3D printer, now that we know what a 3D printer is, let’s see how it works!</a:t>
            </a:r>
            <a:endParaRPr lang="en-US" sz="2400" dirty="0"/>
          </a:p>
        </p:txBody>
      </p:sp>
      <p:pic>
        <p:nvPicPr>
          <p:cNvPr id="3074" name="Picture 2" descr="School kids. Vector clip art ... | Stock vector | Colourbox">
            <a:extLst>
              <a:ext uri="{FF2B5EF4-FFF2-40B4-BE49-F238E27FC236}">
                <a16:creationId xmlns:a16="http://schemas.microsoft.com/office/drawing/2014/main" id="{5C99CC1B-6019-094A-B28F-ADE3CB000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320" y="3429000"/>
            <a:ext cx="4243114" cy="3283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282017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111</TotalTime>
  <Words>267</Words>
  <Application>Microsoft Macintosh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12</cp:revision>
  <cp:lastPrinted>2018-04-25T02:50:23Z</cp:lastPrinted>
  <dcterms:created xsi:type="dcterms:W3CDTF">2020-05-07T17:34:33Z</dcterms:created>
  <dcterms:modified xsi:type="dcterms:W3CDTF">2021-03-08T00:40:00Z</dcterms:modified>
</cp:coreProperties>
</file>