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 id="2147483657" r:id="rId5"/>
    <p:sldMasterId id="2147483666"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http://customooxmlschemas.google.com/">
      <go:slidesCustomData xmlns:go="http://customooxmlschemas.google.com/" r:id="rId20" roundtripDataSignature="AMtx7misedbPCF0/pehmay2qYOyoc8bL1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customschemas.google.com/relationships/presentationmetadata" Target="metadata"/><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 Type="http://schemas.openxmlformats.org/officeDocument/2006/relationships/theme" Target="theme/theme4.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5" Type="http://schemas.openxmlformats.org/officeDocument/2006/relationships/slideMaster" Target="slideMasters/slideMaster2.xml"/><Relationship Id="rId19" Type="http://schemas.openxmlformats.org/officeDocument/2006/relationships/slide" Target="slides/slide12.xml"/><Relationship Id="rId6" Type="http://schemas.openxmlformats.org/officeDocument/2006/relationships/slideMaster" Target="slideMasters/slideMaster3.xml"/><Relationship Id="rId18" Type="http://schemas.openxmlformats.org/officeDocument/2006/relationships/slide" Target="slides/slide11.xml"/><Relationship Id="rId7" Type="http://schemas.openxmlformats.org/officeDocument/2006/relationships/notesMaster" Target="notesMasters/notesMaster1.xml"/><Relationship Id="rId8"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7" name="Google Shape;197;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8811feb713_1_36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1" name="Google Shape;271;g8811feb713_1_36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77e66624e7_0_4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You can print this out to show your family!</a:t>
            </a:r>
            <a:endParaRPr/>
          </a:p>
        </p:txBody>
      </p:sp>
      <p:sp>
        <p:nvSpPr>
          <p:cNvPr id="277" name="Google Shape;277;g77e66624e7_0_4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5" name="Google Shape;285;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4" name="Google Shape;204;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8811019e4c_1_7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2" name="Google Shape;212;g8811019e4c_1_7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1" name="Google Shape;221;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8811feb713_1_14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0" name="Google Shape;230;g8811feb713_1_14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1" name="Google Shape;231;g8811feb713_1_14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77e66624e7_0_3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8" name="Google Shape;238;g77e66624e7_0_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Limit yourself to 15-20 minutes of looking!</a:t>
            </a:r>
            <a:endParaRPr/>
          </a:p>
        </p:txBody>
      </p:sp>
      <p:sp>
        <p:nvSpPr>
          <p:cNvPr id="246" name="Google Shape;246;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77e66624e7_0_1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4" name="Google Shape;254;g77e66624e7_0_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8811feb713_1_35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3" name="Google Shape;263;g8811feb713_1_35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
    <p:spTree>
      <p:nvGrpSpPr>
        <p:cNvPr id="13" name="Shape 13"/>
        <p:cNvGrpSpPr/>
        <p:nvPr/>
      </p:nvGrpSpPr>
      <p:grpSpPr>
        <a:xfrm>
          <a:off x="0" y="0"/>
          <a:ext cx="0" cy="0"/>
          <a:chOff x="0" y="0"/>
          <a:chExt cx="0" cy="0"/>
        </a:xfrm>
      </p:grpSpPr>
      <p:sp>
        <p:nvSpPr>
          <p:cNvPr id="14" name="Google Shape;14;p10"/>
          <p:cNvSpPr/>
          <p:nvPr/>
        </p:nvSpPr>
        <p:spPr>
          <a:xfrm>
            <a:off x="0" y="0"/>
            <a:ext cx="12192000" cy="6858000"/>
          </a:xfrm>
          <a:prstGeom prst="rect">
            <a:avLst/>
          </a:prstGeom>
          <a:solidFill>
            <a:srgbClr val="68696C"/>
          </a:solidFill>
          <a:ln>
            <a:noFill/>
          </a:ln>
          <a:effectLst>
            <a:outerShdw blurRad="40000" rotWithShape="0" dir="5400000" dist="23000">
              <a:srgbClr val="000000">
                <a:alpha val="3254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Arial"/>
              <a:ea typeface="Arial"/>
              <a:cs typeface="Arial"/>
              <a:sym typeface="Arial"/>
            </a:endParaRPr>
          </a:p>
        </p:txBody>
      </p:sp>
      <p:sp>
        <p:nvSpPr>
          <p:cNvPr id="15" name="Google Shape;15;p10"/>
          <p:cNvSpPr/>
          <p:nvPr/>
        </p:nvSpPr>
        <p:spPr>
          <a:xfrm>
            <a:off x="638565" y="323668"/>
            <a:ext cx="839910" cy="1107632"/>
          </a:xfrm>
          <a:custGeom>
            <a:rect b="b" l="l" r="r" t="t"/>
            <a:pathLst>
              <a:path extrusionOk="0" h="1107631" w="839910">
                <a:moveTo>
                  <a:pt x="0" y="0"/>
                </a:moveTo>
                <a:lnTo>
                  <a:pt x="0" y="396333"/>
                </a:lnTo>
                <a:lnTo>
                  <a:pt x="374285" y="550141"/>
                </a:lnTo>
                <a:lnTo>
                  <a:pt x="374285" y="554341"/>
                </a:lnTo>
                <a:lnTo>
                  <a:pt x="0" y="733347"/>
                </a:lnTo>
                <a:lnTo>
                  <a:pt x="0" y="1112881"/>
                </a:lnTo>
                <a:lnTo>
                  <a:pt x="841485" y="746470"/>
                </a:lnTo>
                <a:lnTo>
                  <a:pt x="841485" y="365886"/>
                </a:lnTo>
                <a:close/>
              </a:path>
            </a:pathLst>
          </a:custGeom>
          <a:solidFill>
            <a:srgbClr val="F769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6" name="Google Shape;16;p10"/>
          <p:cNvSpPr/>
          <p:nvPr/>
        </p:nvSpPr>
        <p:spPr>
          <a:xfrm>
            <a:off x="-131173" y="3156362"/>
            <a:ext cx="1948476" cy="2569552"/>
          </a:xfrm>
          <a:custGeom>
            <a:rect b="b" l="l" r="r" t="t"/>
            <a:pathLst>
              <a:path extrusionOk="0" h="2569552" w="1948475">
                <a:moveTo>
                  <a:pt x="0" y="0"/>
                </a:moveTo>
                <a:lnTo>
                  <a:pt x="0" y="919437"/>
                </a:lnTo>
                <a:lnTo>
                  <a:pt x="868289" y="1276252"/>
                </a:lnTo>
                <a:lnTo>
                  <a:pt x="868289" y="1285994"/>
                </a:lnTo>
                <a:lnTo>
                  <a:pt x="0" y="1701263"/>
                </a:lnTo>
                <a:lnTo>
                  <a:pt x="0" y="2581730"/>
                </a:lnTo>
                <a:lnTo>
                  <a:pt x="1952129" y="1731708"/>
                </a:lnTo>
                <a:lnTo>
                  <a:pt x="1952129" y="848805"/>
                </a:lnTo>
                <a:close/>
              </a:path>
            </a:pathLst>
          </a:custGeom>
          <a:solidFill>
            <a:srgbClr val="F769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7" name="Google Shape;17;p10"/>
          <p:cNvSpPr/>
          <p:nvPr/>
        </p:nvSpPr>
        <p:spPr>
          <a:xfrm>
            <a:off x="7322158" y="3924169"/>
            <a:ext cx="465453" cy="613816"/>
          </a:xfrm>
          <a:custGeom>
            <a:rect b="b" l="l" r="r" t="t"/>
            <a:pathLst>
              <a:path extrusionOk="0" h="613815" w="465452">
                <a:moveTo>
                  <a:pt x="0" y="0"/>
                </a:moveTo>
                <a:lnTo>
                  <a:pt x="0" y="219635"/>
                </a:lnTo>
                <a:lnTo>
                  <a:pt x="207417" y="304871"/>
                </a:lnTo>
                <a:lnTo>
                  <a:pt x="207417" y="307199"/>
                </a:lnTo>
                <a:lnTo>
                  <a:pt x="0" y="406398"/>
                </a:lnTo>
                <a:lnTo>
                  <a:pt x="0" y="616725"/>
                </a:lnTo>
                <a:lnTo>
                  <a:pt x="466325" y="413671"/>
                </a:lnTo>
                <a:lnTo>
                  <a:pt x="466325" y="202763"/>
                </a:lnTo>
                <a:close/>
              </a:path>
            </a:pathLst>
          </a:custGeom>
          <a:solidFill>
            <a:srgbClr val="F769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8" name="Google Shape;18;p10"/>
          <p:cNvSpPr/>
          <p:nvPr/>
        </p:nvSpPr>
        <p:spPr>
          <a:xfrm>
            <a:off x="10872628" y="4558147"/>
            <a:ext cx="839910" cy="1107632"/>
          </a:xfrm>
          <a:custGeom>
            <a:rect b="b" l="l" r="r" t="t"/>
            <a:pathLst>
              <a:path extrusionOk="0" h="1107631" w="839910">
                <a:moveTo>
                  <a:pt x="0" y="0"/>
                </a:moveTo>
                <a:lnTo>
                  <a:pt x="0" y="396333"/>
                </a:lnTo>
                <a:lnTo>
                  <a:pt x="374285" y="550141"/>
                </a:lnTo>
                <a:lnTo>
                  <a:pt x="374285" y="554341"/>
                </a:lnTo>
                <a:lnTo>
                  <a:pt x="0" y="733347"/>
                </a:lnTo>
                <a:lnTo>
                  <a:pt x="0" y="1112881"/>
                </a:lnTo>
                <a:lnTo>
                  <a:pt x="841485" y="746470"/>
                </a:lnTo>
                <a:lnTo>
                  <a:pt x="841485" y="365886"/>
                </a:lnTo>
                <a:close/>
              </a:path>
            </a:pathLst>
          </a:custGeom>
          <a:solidFill>
            <a:srgbClr val="F769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9" name="Google Shape;19;p10"/>
          <p:cNvSpPr/>
          <p:nvPr/>
        </p:nvSpPr>
        <p:spPr>
          <a:xfrm>
            <a:off x="9722396" y="411978"/>
            <a:ext cx="2479273" cy="3269541"/>
          </a:xfrm>
          <a:custGeom>
            <a:rect b="b" l="l" r="r" t="t"/>
            <a:pathLst>
              <a:path extrusionOk="0" h="3269540" w="2479272">
                <a:moveTo>
                  <a:pt x="0" y="0"/>
                </a:moveTo>
                <a:lnTo>
                  <a:pt x="0" y="1169907"/>
                </a:lnTo>
                <a:lnTo>
                  <a:pt x="1104826" y="1623924"/>
                </a:lnTo>
                <a:lnTo>
                  <a:pt x="1104826" y="1636320"/>
                </a:lnTo>
                <a:lnTo>
                  <a:pt x="0" y="2164715"/>
                </a:lnTo>
                <a:lnTo>
                  <a:pt x="0" y="3285036"/>
                </a:lnTo>
                <a:lnTo>
                  <a:pt x="2483921" y="2203454"/>
                </a:lnTo>
                <a:lnTo>
                  <a:pt x="2483921" y="1080033"/>
                </a:lnTo>
                <a:close/>
              </a:path>
            </a:pathLst>
          </a:custGeom>
          <a:solidFill>
            <a:srgbClr val="F769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pic>
        <p:nvPicPr>
          <p:cNvPr id="20" name="Google Shape;20;p10"/>
          <p:cNvPicPr preferRelativeResize="0"/>
          <p:nvPr/>
        </p:nvPicPr>
        <p:blipFill rotWithShape="1">
          <a:blip r:embed="rId2">
            <a:alphaModFix/>
          </a:blip>
          <a:srcRect b="0" l="0" r="0" t="0"/>
          <a:stretch/>
        </p:blipFill>
        <p:spPr>
          <a:xfrm>
            <a:off x="11155829" y="124631"/>
            <a:ext cx="694943" cy="217259"/>
          </a:xfrm>
          <a:prstGeom prst="rect">
            <a:avLst/>
          </a:prstGeom>
          <a:noFill/>
          <a:ln>
            <a:noFill/>
          </a:ln>
        </p:spPr>
      </p:pic>
      <p:sp>
        <p:nvSpPr>
          <p:cNvPr id="21" name="Google Shape;21;p10"/>
          <p:cNvSpPr/>
          <p:nvPr/>
        </p:nvSpPr>
        <p:spPr>
          <a:xfrm>
            <a:off x="1524" y="9413"/>
            <a:ext cx="12188952" cy="50292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t/>
            </a:r>
            <a:endParaRPr b="0" i="0" sz="3200" u="none" cap="none" strike="noStrike">
              <a:solidFill>
                <a:schemeClr val="lt1"/>
              </a:solidFill>
              <a:latin typeface="Arial"/>
              <a:ea typeface="Arial"/>
              <a:cs typeface="Arial"/>
              <a:sym typeface="Arial"/>
            </a:endParaRPr>
          </a:p>
        </p:txBody>
      </p:sp>
      <p:pic>
        <p:nvPicPr>
          <p:cNvPr id="22" name="Google Shape;22;p10"/>
          <p:cNvPicPr preferRelativeResize="0"/>
          <p:nvPr/>
        </p:nvPicPr>
        <p:blipFill rotWithShape="1">
          <a:blip r:embed="rId3">
            <a:alphaModFix/>
          </a:blip>
          <a:srcRect b="0" l="0" r="0" t="0"/>
          <a:stretch/>
        </p:blipFill>
        <p:spPr>
          <a:xfrm>
            <a:off x="11349894" y="107199"/>
            <a:ext cx="656737" cy="328369"/>
          </a:xfrm>
          <a:prstGeom prst="rect">
            <a:avLst/>
          </a:prstGeom>
          <a:noFill/>
          <a:ln>
            <a:noFill/>
          </a:ln>
        </p:spPr>
      </p:pic>
      <p:sp>
        <p:nvSpPr>
          <p:cNvPr id="23" name="Google Shape;23;p10"/>
          <p:cNvSpPr txBox="1"/>
          <p:nvPr>
            <p:ph idx="1" type="body"/>
          </p:nvPr>
        </p:nvSpPr>
        <p:spPr>
          <a:xfrm>
            <a:off x="2677530" y="4383205"/>
            <a:ext cx="7724037" cy="47676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533"/>
              </a:spcBef>
              <a:spcAft>
                <a:spcPts val="0"/>
              </a:spcAft>
              <a:buClr>
                <a:schemeClr val="lt1"/>
              </a:buClr>
              <a:buSzPts val="2667"/>
              <a:buFont typeface="Arial"/>
              <a:buNone/>
              <a:defRPr b="0" i="0" sz="2667" u="none" cap="none" strike="noStrike">
                <a:solidFill>
                  <a:schemeClr val="lt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24" name="Google Shape;24;p10"/>
          <p:cNvSpPr txBox="1"/>
          <p:nvPr>
            <p:ph idx="2" type="body"/>
          </p:nvPr>
        </p:nvSpPr>
        <p:spPr>
          <a:xfrm>
            <a:off x="2677530" y="4894068"/>
            <a:ext cx="7724036" cy="54543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533"/>
              </a:spcBef>
              <a:spcAft>
                <a:spcPts val="0"/>
              </a:spcAft>
              <a:buClr>
                <a:schemeClr val="lt1"/>
              </a:buClr>
              <a:buSzPts val="2667"/>
              <a:buFont typeface="Arial"/>
              <a:buNone/>
              <a:defRPr b="0" i="0" sz="2667" u="none" cap="none" strike="noStrike">
                <a:solidFill>
                  <a:schemeClr val="lt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25" name="Google Shape;25;p10"/>
          <p:cNvSpPr txBox="1"/>
          <p:nvPr>
            <p:ph idx="3" type="body"/>
          </p:nvPr>
        </p:nvSpPr>
        <p:spPr>
          <a:xfrm>
            <a:off x="0" y="5532754"/>
            <a:ext cx="12192000" cy="1346199"/>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853"/>
              </a:spcBef>
              <a:spcAft>
                <a:spcPts val="0"/>
              </a:spcAft>
              <a:buClr>
                <a:srgbClr val="FF0000"/>
              </a:buClr>
              <a:buSzPts val="4267"/>
              <a:buFont typeface="Arial"/>
              <a:buNone/>
              <a:defRPr b="0" i="1" sz="4267" u="none" cap="none" strike="noStrike">
                <a:solidFill>
                  <a:srgbClr val="FF0000"/>
                </a:solidFill>
                <a:latin typeface="MS Gothic"/>
                <a:ea typeface="MS Gothic"/>
                <a:cs typeface="MS Gothic"/>
                <a:sym typeface="MS Gothic"/>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26" name="Google Shape;26;p10"/>
          <p:cNvSpPr txBox="1"/>
          <p:nvPr>
            <p:ph idx="4" type="body"/>
          </p:nvPr>
        </p:nvSpPr>
        <p:spPr>
          <a:xfrm>
            <a:off x="1006053" y="1275718"/>
            <a:ext cx="10151755" cy="307338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440"/>
              </a:spcBef>
              <a:spcAft>
                <a:spcPts val="0"/>
              </a:spcAft>
              <a:buClr>
                <a:schemeClr val="lt1"/>
              </a:buClr>
              <a:buSzPts val="7200"/>
              <a:buFont typeface="Arial"/>
              <a:buNone/>
              <a:defRPr b="1" i="0" sz="7200" u="none" cap="none" strike="noStrike">
                <a:solidFill>
                  <a:schemeClr val="lt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
    <p:spTree>
      <p:nvGrpSpPr>
        <p:cNvPr id="81" name="Shape 81"/>
        <p:cNvGrpSpPr/>
        <p:nvPr/>
      </p:nvGrpSpPr>
      <p:grpSpPr>
        <a:xfrm>
          <a:off x="0" y="0"/>
          <a:ext cx="0" cy="0"/>
          <a:chOff x="0" y="0"/>
          <a:chExt cx="0" cy="0"/>
        </a:xfrm>
      </p:grpSpPr>
      <p:sp>
        <p:nvSpPr>
          <p:cNvPr id="82" name="Google Shape;82;g8811019e4c_1_84"/>
          <p:cNvSpPr/>
          <p:nvPr/>
        </p:nvSpPr>
        <p:spPr>
          <a:xfrm>
            <a:off x="0" y="0"/>
            <a:ext cx="12192000" cy="6858000"/>
          </a:xfrm>
          <a:prstGeom prst="rect">
            <a:avLst/>
          </a:prstGeom>
          <a:solidFill>
            <a:srgbClr val="68696C"/>
          </a:solidFill>
          <a:ln>
            <a:noFill/>
          </a:ln>
          <a:effectLst>
            <a:outerShdw blurRad="40000" rotWithShape="0" dir="5400000" dist="23000">
              <a:srgbClr val="000000">
                <a:alpha val="3294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Arial"/>
              <a:ea typeface="Arial"/>
              <a:cs typeface="Arial"/>
              <a:sym typeface="Arial"/>
            </a:endParaRPr>
          </a:p>
        </p:txBody>
      </p:sp>
      <p:sp>
        <p:nvSpPr>
          <p:cNvPr id="83" name="Google Shape;83;g8811019e4c_1_84"/>
          <p:cNvSpPr/>
          <p:nvPr/>
        </p:nvSpPr>
        <p:spPr>
          <a:xfrm>
            <a:off x="638565" y="323668"/>
            <a:ext cx="839910" cy="1107631"/>
          </a:xfrm>
          <a:custGeom>
            <a:rect b="b" l="l" r="r" t="t"/>
            <a:pathLst>
              <a:path extrusionOk="0" h="1107631" w="839910">
                <a:moveTo>
                  <a:pt x="0" y="0"/>
                </a:moveTo>
                <a:lnTo>
                  <a:pt x="0" y="396333"/>
                </a:lnTo>
                <a:lnTo>
                  <a:pt x="374285" y="550141"/>
                </a:lnTo>
                <a:lnTo>
                  <a:pt x="374285" y="554341"/>
                </a:lnTo>
                <a:lnTo>
                  <a:pt x="0" y="733347"/>
                </a:lnTo>
                <a:lnTo>
                  <a:pt x="0" y="1112881"/>
                </a:lnTo>
                <a:lnTo>
                  <a:pt x="841485" y="746470"/>
                </a:lnTo>
                <a:lnTo>
                  <a:pt x="841485" y="365886"/>
                </a:lnTo>
                <a:close/>
              </a:path>
            </a:pathLst>
          </a:custGeom>
          <a:solidFill>
            <a:srgbClr val="F769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84" name="Google Shape;84;g8811019e4c_1_84"/>
          <p:cNvSpPr/>
          <p:nvPr/>
        </p:nvSpPr>
        <p:spPr>
          <a:xfrm>
            <a:off x="-131173" y="3156362"/>
            <a:ext cx="1948475" cy="2569552"/>
          </a:xfrm>
          <a:custGeom>
            <a:rect b="b" l="l" r="r" t="t"/>
            <a:pathLst>
              <a:path extrusionOk="0" h="2569552" w="1948475">
                <a:moveTo>
                  <a:pt x="0" y="0"/>
                </a:moveTo>
                <a:lnTo>
                  <a:pt x="0" y="919437"/>
                </a:lnTo>
                <a:lnTo>
                  <a:pt x="868289" y="1276252"/>
                </a:lnTo>
                <a:lnTo>
                  <a:pt x="868289" y="1285994"/>
                </a:lnTo>
                <a:lnTo>
                  <a:pt x="0" y="1701263"/>
                </a:lnTo>
                <a:lnTo>
                  <a:pt x="0" y="2581730"/>
                </a:lnTo>
                <a:lnTo>
                  <a:pt x="1952129" y="1731708"/>
                </a:lnTo>
                <a:lnTo>
                  <a:pt x="1952129" y="848805"/>
                </a:lnTo>
                <a:close/>
              </a:path>
            </a:pathLst>
          </a:custGeom>
          <a:solidFill>
            <a:srgbClr val="F769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85" name="Google Shape;85;g8811019e4c_1_84"/>
          <p:cNvSpPr/>
          <p:nvPr/>
        </p:nvSpPr>
        <p:spPr>
          <a:xfrm>
            <a:off x="7322158" y="3924169"/>
            <a:ext cx="465452" cy="613815"/>
          </a:xfrm>
          <a:custGeom>
            <a:rect b="b" l="l" r="r" t="t"/>
            <a:pathLst>
              <a:path extrusionOk="0" h="613815" w="465452">
                <a:moveTo>
                  <a:pt x="0" y="0"/>
                </a:moveTo>
                <a:lnTo>
                  <a:pt x="0" y="219635"/>
                </a:lnTo>
                <a:lnTo>
                  <a:pt x="207417" y="304871"/>
                </a:lnTo>
                <a:lnTo>
                  <a:pt x="207417" y="307199"/>
                </a:lnTo>
                <a:lnTo>
                  <a:pt x="0" y="406398"/>
                </a:lnTo>
                <a:lnTo>
                  <a:pt x="0" y="616725"/>
                </a:lnTo>
                <a:lnTo>
                  <a:pt x="466325" y="413671"/>
                </a:lnTo>
                <a:lnTo>
                  <a:pt x="466325" y="202763"/>
                </a:lnTo>
                <a:close/>
              </a:path>
            </a:pathLst>
          </a:custGeom>
          <a:solidFill>
            <a:srgbClr val="F769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86" name="Google Shape;86;g8811019e4c_1_84"/>
          <p:cNvSpPr/>
          <p:nvPr/>
        </p:nvSpPr>
        <p:spPr>
          <a:xfrm>
            <a:off x="10872628" y="4558147"/>
            <a:ext cx="839910" cy="1107631"/>
          </a:xfrm>
          <a:custGeom>
            <a:rect b="b" l="l" r="r" t="t"/>
            <a:pathLst>
              <a:path extrusionOk="0" h="1107631" w="839910">
                <a:moveTo>
                  <a:pt x="0" y="0"/>
                </a:moveTo>
                <a:lnTo>
                  <a:pt x="0" y="396333"/>
                </a:lnTo>
                <a:lnTo>
                  <a:pt x="374285" y="550141"/>
                </a:lnTo>
                <a:lnTo>
                  <a:pt x="374285" y="554341"/>
                </a:lnTo>
                <a:lnTo>
                  <a:pt x="0" y="733347"/>
                </a:lnTo>
                <a:lnTo>
                  <a:pt x="0" y="1112881"/>
                </a:lnTo>
                <a:lnTo>
                  <a:pt x="841485" y="746470"/>
                </a:lnTo>
                <a:lnTo>
                  <a:pt x="841485" y="365886"/>
                </a:lnTo>
                <a:close/>
              </a:path>
            </a:pathLst>
          </a:custGeom>
          <a:solidFill>
            <a:srgbClr val="F769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87" name="Google Shape;87;g8811019e4c_1_84"/>
          <p:cNvSpPr/>
          <p:nvPr/>
        </p:nvSpPr>
        <p:spPr>
          <a:xfrm>
            <a:off x="9722396" y="411978"/>
            <a:ext cx="2479272" cy="3269540"/>
          </a:xfrm>
          <a:custGeom>
            <a:rect b="b" l="l" r="r" t="t"/>
            <a:pathLst>
              <a:path extrusionOk="0" h="3269540" w="2479272">
                <a:moveTo>
                  <a:pt x="0" y="0"/>
                </a:moveTo>
                <a:lnTo>
                  <a:pt x="0" y="1169907"/>
                </a:lnTo>
                <a:lnTo>
                  <a:pt x="1104826" y="1623924"/>
                </a:lnTo>
                <a:lnTo>
                  <a:pt x="1104826" y="1636320"/>
                </a:lnTo>
                <a:lnTo>
                  <a:pt x="0" y="2164715"/>
                </a:lnTo>
                <a:lnTo>
                  <a:pt x="0" y="3285036"/>
                </a:lnTo>
                <a:lnTo>
                  <a:pt x="2483921" y="2203454"/>
                </a:lnTo>
                <a:lnTo>
                  <a:pt x="2483921" y="1080033"/>
                </a:lnTo>
                <a:close/>
              </a:path>
            </a:pathLst>
          </a:custGeom>
          <a:solidFill>
            <a:srgbClr val="F769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pic>
        <p:nvPicPr>
          <p:cNvPr id="88" name="Google Shape;88;g8811019e4c_1_84"/>
          <p:cNvPicPr preferRelativeResize="0"/>
          <p:nvPr/>
        </p:nvPicPr>
        <p:blipFill rotWithShape="1">
          <a:blip r:embed="rId2">
            <a:alphaModFix/>
          </a:blip>
          <a:srcRect b="0" l="0" r="0" t="0"/>
          <a:stretch/>
        </p:blipFill>
        <p:spPr>
          <a:xfrm>
            <a:off x="11155829" y="124631"/>
            <a:ext cx="694943" cy="217259"/>
          </a:xfrm>
          <a:prstGeom prst="rect">
            <a:avLst/>
          </a:prstGeom>
          <a:noFill/>
          <a:ln>
            <a:noFill/>
          </a:ln>
        </p:spPr>
      </p:pic>
      <p:sp>
        <p:nvSpPr>
          <p:cNvPr id="89" name="Google Shape;89;g8811019e4c_1_84"/>
          <p:cNvSpPr/>
          <p:nvPr/>
        </p:nvSpPr>
        <p:spPr>
          <a:xfrm>
            <a:off x="1524" y="9413"/>
            <a:ext cx="12189001" cy="5028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t/>
            </a:r>
            <a:endParaRPr b="0" i="0" sz="3200" u="none" cap="none" strike="noStrike">
              <a:solidFill>
                <a:schemeClr val="lt1"/>
              </a:solidFill>
              <a:latin typeface="Arial"/>
              <a:ea typeface="Arial"/>
              <a:cs typeface="Arial"/>
              <a:sym typeface="Arial"/>
            </a:endParaRPr>
          </a:p>
        </p:txBody>
      </p:sp>
      <p:pic>
        <p:nvPicPr>
          <p:cNvPr id="90" name="Google Shape;90;g8811019e4c_1_84"/>
          <p:cNvPicPr preferRelativeResize="0"/>
          <p:nvPr/>
        </p:nvPicPr>
        <p:blipFill rotWithShape="1">
          <a:blip r:embed="rId3">
            <a:alphaModFix/>
          </a:blip>
          <a:srcRect b="0" l="0" r="0" t="0"/>
          <a:stretch/>
        </p:blipFill>
        <p:spPr>
          <a:xfrm>
            <a:off x="11349894" y="107199"/>
            <a:ext cx="656737" cy="328369"/>
          </a:xfrm>
          <a:prstGeom prst="rect">
            <a:avLst/>
          </a:prstGeom>
          <a:noFill/>
          <a:ln>
            <a:noFill/>
          </a:ln>
        </p:spPr>
      </p:pic>
      <p:sp>
        <p:nvSpPr>
          <p:cNvPr id="91" name="Google Shape;91;g8811019e4c_1_84"/>
          <p:cNvSpPr txBox="1"/>
          <p:nvPr>
            <p:ph idx="1" type="body"/>
          </p:nvPr>
        </p:nvSpPr>
        <p:spPr>
          <a:xfrm>
            <a:off x="2677530" y="4383205"/>
            <a:ext cx="7724100" cy="4767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533"/>
              </a:spcBef>
              <a:spcAft>
                <a:spcPts val="0"/>
              </a:spcAft>
              <a:buClr>
                <a:schemeClr val="lt1"/>
              </a:buClr>
              <a:buSzPts val="2667"/>
              <a:buFont typeface="Arial"/>
              <a:buNone/>
              <a:defRPr b="0" i="0" sz="2667" u="none" cap="none" strike="noStrike">
                <a:solidFill>
                  <a:schemeClr val="lt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92" name="Google Shape;92;g8811019e4c_1_84"/>
          <p:cNvSpPr txBox="1"/>
          <p:nvPr>
            <p:ph idx="2" type="body"/>
          </p:nvPr>
        </p:nvSpPr>
        <p:spPr>
          <a:xfrm>
            <a:off x="2677530" y="4894068"/>
            <a:ext cx="7724100" cy="545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533"/>
              </a:spcBef>
              <a:spcAft>
                <a:spcPts val="0"/>
              </a:spcAft>
              <a:buClr>
                <a:schemeClr val="lt1"/>
              </a:buClr>
              <a:buSzPts val="2667"/>
              <a:buFont typeface="Arial"/>
              <a:buNone/>
              <a:defRPr b="0" i="0" sz="2667" u="none" cap="none" strike="noStrike">
                <a:solidFill>
                  <a:schemeClr val="lt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93" name="Google Shape;93;g8811019e4c_1_84"/>
          <p:cNvSpPr txBox="1"/>
          <p:nvPr>
            <p:ph idx="3" type="body"/>
          </p:nvPr>
        </p:nvSpPr>
        <p:spPr>
          <a:xfrm>
            <a:off x="0" y="5532754"/>
            <a:ext cx="12192000" cy="13461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853"/>
              </a:spcBef>
              <a:spcAft>
                <a:spcPts val="0"/>
              </a:spcAft>
              <a:buClr>
                <a:srgbClr val="FF0000"/>
              </a:buClr>
              <a:buSzPts val="4267"/>
              <a:buFont typeface="Arial"/>
              <a:buNone/>
              <a:defRPr b="0" i="1" sz="4267" u="none" cap="none" strike="noStrike">
                <a:solidFill>
                  <a:srgbClr val="FF0000"/>
                </a:solidFill>
                <a:latin typeface="MS Gothic"/>
                <a:ea typeface="MS Gothic"/>
                <a:cs typeface="MS Gothic"/>
                <a:sym typeface="MS Gothic"/>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94" name="Google Shape;94;g8811019e4c_1_84"/>
          <p:cNvSpPr txBox="1"/>
          <p:nvPr>
            <p:ph idx="4" type="body"/>
          </p:nvPr>
        </p:nvSpPr>
        <p:spPr>
          <a:xfrm>
            <a:off x="1006053" y="1275718"/>
            <a:ext cx="10151700" cy="30735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440"/>
              </a:spcBef>
              <a:spcAft>
                <a:spcPts val="0"/>
              </a:spcAft>
              <a:buClr>
                <a:schemeClr val="lt1"/>
              </a:buClr>
              <a:buSzPts val="7200"/>
              <a:buFont typeface="Arial"/>
              <a:buNone/>
              <a:defRPr b="1" i="0" sz="7200" u="none" cap="none" strike="noStrike">
                <a:solidFill>
                  <a:schemeClr val="lt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verview">
  <p:cSld name="Overview">
    <p:spTree>
      <p:nvGrpSpPr>
        <p:cNvPr id="95" name="Shape 95"/>
        <p:cNvGrpSpPr/>
        <p:nvPr/>
      </p:nvGrpSpPr>
      <p:grpSpPr>
        <a:xfrm>
          <a:off x="0" y="0"/>
          <a:ext cx="0" cy="0"/>
          <a:chOff x="0" y="0"/>
          <a:chExt cx="0" cy="0"/>
        </a:xfrm>
      </p:grpSpPr>
      <p:cxnSp>
        <p:nvCxnSpPr>
          <p:cNvPr id="96" name="Google Shape;96;g8811019e4c_1_98"/>
          <p:cNvCxnSpPr/>
          <p:nvPr/>
        </p:nvCxnSpPr>
        <p:spPr>
          <a:xfrm>
            <a:off x="272085" y="512494"/>
            <a:ext cx="2674800" cy="0"/>
          </a:xfrm>
          <a:prstGeom prst="straightConnector1">
            <a:avLst/>
          </a:prstGeom>
          <a:noFill/>
          <a:ln cap="flat" cmpd="sng" w="25400">
            <a:solidFill>
              <a:srgbClr val="E46102"/>
            </a:solidFill>
            <a:prstDash val="solid"/>
            <a:round/>
            <a:headEnd len="sm" w="sm" type="none"/>
            <a:tailEnd len="sm" w="sm" type="none"/>
          </a:ln>
        </p:spPr>
      </p:cxnSp>
      <p:cxnSp>
        <p:nvCxnSpPr>
          <p:cNvPr id="97" name="Google Shape;97;g8811019e4c_1_98"/>
          <p:cNvCxnSpPr/>
          <p:nvPr/>
        </p:nvCxnSpPr>
        <p:spPr>
          <a:xfrm>
            <a:off x="3376635" y="512494"/>
            <a:ext cx="8485500" cy="0"/>
          </a:xfrm>
          <a:prstGeom prst="straightConnector1">
            <a:avLst/>
          </a:prstGeom>
          <a:noFill/>
          <a:ln cap="flat" cmpd="sng" w="12700">
            <a:solidFill>
              <a:srgbClr val="E46102"/>
            </a:solidFill>
            <a:prstDash val="solid"/>
            <a:round/>
            <a:headEnd len="sm" w="sm" type="none"/>
            <a:tailEnd len="sm" w="sm" type="none"/>
          </a:ln>
        </p:spPr>
      </p:cxnSp>
      <p:sp>
        <p:nvSpPr>
          <p:cNvPr id="98" name="Google Shape;98;g8811019e4c_1_98"/>
          <p:cNvSpPr txBox="1"/>
          <p:nvPr>
            <p:ph idx="1" type="body"/>
          </p:nvPr>
        </p:nvSpPr>
        <p:spPr>
          <a:xfrm>
            <a:off x="272086" y="987157"/>
            <a:ext cx="3607800" cy="4522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853"/>
              </a:spcBef>
              <a:spcAft>
                <a:spcPts val="0"/>
              </a:spcAft>
              <a:buClr>
                <a:srgbClr val="E46102"/>
              </a:buClr>
              <a:buSzPts val="4267"/>
              <a:buFont typeface="Arial"/>
              <a:buNone/>
              <a:defRPr b="1" i="0" sz="4267" u="none" cap="none" strike="noStrike">
                <a:solidFill>
                  <a:srgbClr val="E46102"/>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99" name="Google Shape;99;g8811019e4c_1_98"/>
          <p:cNvSpPr txBox="1"/>
          <p:nvPr>
            <p:ph idx="2" type="body"/>
          </p:nvPr>
        </p:nvSpPr>
        <p:spPr>
          <a:xfrm>
            <a:off x="4336704" y="1741012"/>
            <a:ext cx="7525200" cy="622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640"/>
              </a:spcBef>
              <a:spcAft>
                <a:spcPts val="0"/>
              </a:spcAft>
              <a:buClr>
                <a:schemeClr val="dk1"/>
              </a:buClr>
              <a:buSzPts val="3200"/>
              <a:buFont typeface="Arial"/>
              <a:buNone/>
              <a:defRPr b="1" i="0" sz="3200" u="none" cap="none" strike="noStrike">
                <a:solidFill>
                  <a:schemeClr val="dk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100" name="Google Shape;100;g8811019e4c_1_98"/>
          <p:cNvSpPr txBox="1"/>
          <p:nvPr>
            <p:ph idx="3" type="body"/>
          </p:nvPr>
        </p:nvSpPr>
        <p:spPr>
          <a:xfrm>
            <a:off x="4328701" y="2560825"/>
            <a:ext cx="7533300" cy="2949300"/>
          </a:xfrm>
          <a:prstGeom prst="rect">
            <a:avLst/>
          </a:prstGeom>
          <a:noFill/>
          <a:ln>
            <a:noFill/>
          </a:ln>
        </p:spPr>
        <p:txBody>
          <a:bodyPr anchorCtr="0" anchor="t" bIns="45700" lIns="91425" spcFirstLastPara="1" rIns="91425" wrap="square" tIns="45700">
            <a:noAutofit/>
          </a:bodyPr>
          <a:lstStyle>
            <a:lvl1pPr indent="-397954" lvl="0" marL="457200" marR="0" rtl="0" algn="l">
              <a:lnSpc>
                <a:spcPct val="100000"/>
              </a:lnSpc>
              <a:spcBef>
                <a:spcPts val="533"/>
              </a:spcBef>
              <a:spcAft>
                <a:spcPts val="0"/>
              </a:spcAft>
              <a:buClr>
                <a:srgbClr val="E46102"/>
              </a:buClr>
              <a:buSzPts val="2667"/>
              <a:buFont typeface="Noto Sans Symbols"/>
              <a:buChar char="▪"/>
              <a:defRPr b="0" i="0" sz="2667" u="none" cap="none" strike="noStrike">
                <a:solidFill>
                  <a:schemeClr val="dk1"/>
                </a:solidFill>
                <a:latin typeface="Arial"/>
                <a:ea typeface="Arial"/>
                <a:cs typeface="Arial"/>
                <a:sym typeface="Arial"/>
              </a:defRPr>
            </a:lvl1pPr>
            <a:lvl2pPr indent="-381000" lvl="1" marL="914400" marR="0" rtl="0" algn="l">
              <a:lnSpc>
                <a:spcPct val="100000"/>
              </a:lnSpc>
              <a:spcBef>
                <a:spcPts val="480"/>
              </a:spcBef>
              <a:spcAft>
                <a:spcPts val="0"/>
              </a:spcAft>
              <a:buClr>
                <a:srgbClr val="E46102"/>
              </a:buClr>
              <a:buSzPts val="2400"/>
              <a:buFont typeface="Arial"/>
              <a:buChar char="•"/>
              <a:defRPr b="0" i="0" sz="2400" u="none" cap="none" strike="noStrike">
                <a:solidFill>
                  <a:schemeClr val="dk1"/>
                </a:solidFill>
                <a:latin typeface="Arial"/>
                <a:ea typeface="Arial"/>
                <a:cs typeface="Arial"/>
                <a:sym typeface="Arial"/>
              </a:defRPr>
            </a:lvl2pPr>
            <a:lvl3pPr indent="-364045" lvl="2" marL="1371600" marR="0" rtl="0" algn="l">
              <a:lnSpc>
                <a:spcPct val="100000"/>
              </a:lnSpc>
              <a:spcBef>
                <a:spcPts val="427"/>
              </a:spcBef>
              <a:spcAft>
                <a:spcPts val="0"/>
              </a:spcAft>
              <a:buClr>
                <a:srgbClr val="E46102"/>
              </a:buClr>
              <a:buSzPts val="2133"/>
              <a:buFont typeface="Noto Sans Symbols"/>
              <a:buChar char="▪"/>
              <a:defRPr b="0" i="0" sz="2133" u="none" cap="none" strike="noStrike">
                <a:solidFill>
                  <a:schemeClr val="dk1"/>
                </a:solidFill>
                <a:latin typeface="Arial"/>
                <a:ea typeface="Arial"/>
                <a:cs typeface="Arial"/>
                <a:sym typeface="Arial"/>
              </a:defRPr>
            </a:lvl3pPr>
            <a:lvl4pPr indent="-347154" lvl="3" marL="1828800" marR="0" rtl="0" algn="l">
              <a:lnSpc>
                <a:spcPct val="100000"/>
              </a:lnSpc>
              <a:spcBef>
                <a:spcPts val="373"/>
              </a:spcBef>
              <a:spcAft>
                <a:spcPts val="0"/>
              </a:spcAft>
              <a:buClr>
                <a:srgbClr val="D95E00"/>
              </a:buClr>
              <a:buSzPts val="1867"/>
              <a:buFont typeface="NTR"/>
              <a:buChar char="&gt;"/>
              <a:defRPr b="0" i="0" sz="1867" u="none" cap="none" strike="noStrike">
                <a:solidFill>
                  <a:schemeClr val="dk1"/>
                </a:solidFill>
                <a:latin typeface="Arial"/>
                <a:ea typeface="Arial"/>
                <a:cs typeface="Arial"/>
                <a:sym typeface="Arial"/>
              </a:defRPr>
            </a:lvl4pPr>
            <a:lvl5pPr indent="-330200" lvl="4" marL="2286000" marR="0" rtl="0" algn="l">
              <a:lnSpc>
                <a:spcPct val="100000"/>
              </a:lnSpc>
              <a:spcBef>
                <a:spcPts val="320"/>
              </a:spcBef>
              <a:spcAft>
                <a:spcPts val="0"/>
              </a:spcAft>
              <a:buClr>
                <a:srgbClr val="D95E00"/>
              </a:buClr>
              <a:buSzPts val="1600"/>
              <a:buFont typeface="Noto Sans Symbols"/>
              <a:buChar char="▪"/>
              <a:defRPr b="0" i="0" sz="1600" u="none" cap="none" strike="noStrike">
                <a:solidFill>
                  <a:schemeClr val="dk1"/>
                </a:solidFill>
                <a:latin typeface="Arial"/>
                <a:ea typeface="Arial"/>
                <a:cs typeface="Arial"/>
                <a:sym typeface="Arial"/>
              </a:defRPr>
            </a:lvl5pPr>
            <a:lvl6pPr indent="-228600" lvl="5" marL="2743200" marR="0" rtl="0" algn="l">
              <a:lnSpc>
                <a:spcPct val="100000"/>
              </a:lnSpc>
              <a:spcBef>
                <a:spcPts val="293"/>
              </a:spcBef>
              <a:spcAft>
                <a:spcPts val="0"/>
              </a:spcAft>
              <a:buClr>
                <a:srgbClr val="D95E00"/>
              </a:buClr>
              <a:buSzPts val="1467"/>
              <a:buFont typeface="NTR"/>
              <a:buNone/>
              <a:defRPr b="0" i="0" sz="1467" u="none" cap="none" strike="noStrike">
                <a:solidFill>
                  <a:schemeClr val="dk1"/>
                </a:solidFill>
                <a:latin typeface="Arial"/>
                <a:ea typeface="Arial"/>
                <a:cs typeface="Arial"/>
                <a:sym typeface="Arial"/>
              </a:defRPr>
            </a:lvl6pPr>
            <a:lvl7pPr indent="-228600" lvl="6" marL="3200400" marR="0" rtl="0" algn="l">
              <a:lnSpc>
                <a:spcPct val="100000"/>
              </a:lnSpc>
              <a:spcBef>
                <a:spcPts val="267"/>
              </a:spcBef>
              <a:spcAft>
                <a:spcPts val="0"/>
              </a:spcAft>
              <a:buClr>
                <a:srgbClr val="D95E00"/>
              </a:buClr>
              <a:buSzPts val="1333"/>
              <a:buFont typeface="Noto Sans Symbols"/>
              <a:buNone/>
              <a:defRPr b="0" i="0" sz="1333"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101" name="Google Shape;101;g8811019e4c_1_98"/>
          <p:cNvSpPr txBox="1"/>
          <p:nvPr>
            <p:ph idx="4" type="body"/>
          </p:nvPr>
        </p:nvSpPr>
        <p:spPr>
          <a:xfrm>
            <a:off x="0" y="5511800"/>
            <a:ext cx="12192000" cy="13461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853"/>
              </a:spcBef>
              <a:spcAft>
                <a:spcPts val="0"/>
              </a:spcAft>
              <a:buClr>
                <a:srgbClr val="FF0000"/>
              </a:buClr>
              <a:buSzPts val="4267"/>
              <a:buFont typeface="Arial"/>
              <a:buNone/>
              <a:defRPr b="0" i="1" sz="4267" u="none" cap="none" strike="noStrike">
                <a:solidFill>
                  <a:srgbClr val="FF0000"/>
                </a:solidFill>
                <a:latin typeface="MS Gothic"/>
                <a:ea typeface="MS Gothic"/>
                <a:cs typeface="MS Gothic"/>
                <a:sym typeface="MS Gothic"/>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Page Content">
  <p:cSld name="Full-Page Content">
    <p:spTree>
      <p:nvGrpSpPr>
        <p:cNvPr id="102" name="Shape 102"/>
        <p:cNvGrpSpPr/>
        <p:nvPr/>
      </p:nvGrpSpPr>
      <p:grpSpPr>
        <a:xfrm>
          <a:off x="0" y="0"/>
          <a:ext cx="0" cy="0"/>
          <a:chOff x="0" y="0"/>
          <a:chExt cx="0" cy="0"/>
        </a:xfrm>
      </p:grpSpPr>
      <p:cxnSp>
        <p:nvCxnSpPr>
          <p:cNvPr id="103" name="Google Shape;103;g8811019e4c_1_111"/>
          <p:cNvCxnSpPr/>
          <p:nvPr/>
        </p:nvCxnSpPr>
        <p:spPr>
          <a:xfrm>
            <a:off x="272085" y="513092"/>
            <a:ext cx="2674800" cy="0"/>
          </a:xfrm>
          <a:prstGeom prst="straightConnector1">
            <a:avLst/>
          </a:prstGeom>
          <a:noFill/>
          <a:ln cap="flat" cmpd="sng" w="25400">
            <a:solidFill>
              <a:schemeClr val="dk1"/>
            </a:solidFill>
            <a:prstDash val="solid"/>
            <a:round/>
            <a:headEnd len="sm" w="sm" type="none"/>
            <a:tailEnd len="sm" w="sm" type="none"/>
          </a:ln>
        </p:spPr>
      </p:cxnSp>
      <p:cxnSp>
        <p:nvCxnSpPr>
          <p:cNvPr id="104" name="Google Shape;104;g8811019e4c_1_111"/>
          <p:cNvCxnSpPr/>
          <p:nvPr/>
        </p:nvCxnSpPr>
        <p:spPr>
          <a:xfrm>
            <a:off x="3376635" y="513092"/>
            <a:ext cx="8485500" cy="0"/>
          </a:xfrm>
          <a:prstGeom prst="straightConnector1">
            <a:avLst/>
          </a:prstGeom>
          <a:noFill/>
          <a:ln cap="flat" cmpd="sng" w="12700">
            <a:solidFill>
              <a:schemeClr val="dk1"/>
            </a:solidFill>
            <a:prstDash val="solid"/>
            <a:round/>
            <a:headEnd len="sm" w="sm" type="none"/>
            <a:tailEnd len="sm" w="sm" type="none"/>
          </a:ln>
        </p:spPr>
      </p:cxnSp>
      <p:sp>
        <p:nvSpPr>
          <p:cNvPr id="105" name="Google Shape;105;g8811019e4c_1_111"/>
          <p:cNvSpPr txBox="1"/>
          <p:nvPr>
            <p:ph idx="1" type="body"/>
          </p:nvPr>
        </p:nvSpPr>
        <p:spPr>
          <a:xfrm>
            <a:off x="0" y="5511801"/>
            <a:ext cx="12192000" cy="14013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853"/>
              </a:spcBef>
              <a:spcAft>
                <a:spcPts val="0"/>
              </a:spcAft>
              <a:buClr>
                <a:srgbClr val="FF0000"/>
              </a:buClr>
              <a:buSzPts val="4267"/>
              <a:buFont typeface="Arial"/>
              <a:buNone/>
              <a:defRPr b="0" i="1" sz="4267" u="none" cap="none" strike="noStrike">
                <a:solidFill>
                  <a:srgbClr val="FF0000"/>
                </a:solidFill>
                <a:latin typeface="MS Gothic"/>
                <a:ea typeface="MS Gothic"/>
                <a:cs typeface="MS Gothic"/>
                <a:sym typeface="MS Gothic"/>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106" name="Google Shape;106;g8811019e4c_1_111"/>
          <p:cNvSpPr txBox="1"/>
          <p:nvPr>
            <p:ph idx="2" type="body"/>
          </p:nvPr>
        </p:nvSpPr>
        <p:spPr>
          <a:xfrm>
            <a:off x="272085" y="863428"/>
            <a:ext cx="11589900" cy="46398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853"/>
              </a:spcBef>
              <a:spcAft>
                <a:spcPts val="0"/>
              </a:spcAft>
              <a:buClr>
                <a:schemeClr val="dk1"/>
              </a:buClr>
              <a:buSzPts val="4267"/>
              <a:buFont typeface="Arial"/>
              <a:buNone/>
              <a:defRPr b="0" i="1" sz="4267" u="none" cap="none" strike="noStrike">
                <a:solidFill>
                  <a:schemeClr val="dk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or End Slide">
  <p:cSld name="Section Header or End Slide">
    <p:spTree>
      <p:nvGrpSpPr>
        <p:cNvPr id="107" name="Shape 107"/>
        <p:cNvGrpSpPr/>
        <p:nvPr/>
      </p:nvGrpSpPr>
      <p:grpSpPr>
        <a:xfrm>
          <a:off x="0" y="0"/>
          <a:ext cx="0" cy="0"/>
          <a:chOff x="0" y="0"/>
          <a:chExt cx="0" cy="0"/>
        </a:xfrm>
      </p:grpSpPr>
      <p:sp>
        <p:nvSpPr>
          <p:cNvPr id="108" name="Google Shape;108;g8811019e4c_1_116"/>
          <p:cNvSpPr/>
          <p:nvPr/>
        </p:nvSpPr>
        <p:spPr>
          <a:xfrm>
            <a:off x="0" y="0"/>
            <a:ext cx="12189001" cy="6858000"/>
          </a:xfrm>
          <a:prstGeom prst="rect">
            <a:avLst/>
          </a:prstGeom>
          <a:solidFill>
            <a:srgbClr val="E4610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t/>
            </a:r>
            <a:endParaRPr b="0" i="0" sz="3200" u="none" cap="none" strike="noStrike">
              <a:solidFill>
                <a:schemeClr val="lt1"/>
              </a:solidFill>
              <a:latin typeface="Arial"/>
              <a:ea typeface="Arial"/>
              <a:cs typeface="Arial"/>
              <a:sym typeface="Arial"/>
            </a:endParaRPr>
          </a:p>
        </p:txBody>
      </p:sp>
      <p:cxnSp>
        <p:nvCxnSpPr>
          <p:cNvPr id="109" name="Google Shape;109;g8811019e4c_1_116"/>
          <p:cNvCxnSpPr/>
          <p:nvPr/>
        </p:nvCxnSpPr>
        <p:spPr>
          <a:xfrm>
            <a:off x="272085" y="513091"/>
            <a:ext cx="2674800" cy="0"/>
          </a:xfrm>
          <a:prstGeom prst="straightConnector1">
            <a:avLst/>
          </a:prstGeom>
          <a:noFill/>
          <a:ln cap="flat" cmpd="sng" w="25400">
            <a:solidFill>
              <a:schemeClr val="lt1"/>
            </a:solidFill>
            <a:prstDash val="solid"/>
            <a:round/>
            <a:headEnd len="sm" w="sm" type="none"/>
            <a:tailEnd len="sm" w="sm" type="none"/>
          </a:ln>
        </p:spPr>
      </p:cxnSp>
      <p:cxnSp>
        <p:nvCxnSpPr>
          <p:cNvPr id="110" name="Google Shape;110;g8811019e4c_1_116"/>
          <p:cNvCxnSpPr/>
          <p:nvPr/>
        </p:nvCxnSpPr>
        <p:spPr>
          <a:xfrm>
            <a:off x="3376635" y="513091"/>
            <a:ext cx="8485500" cy="0"/>
          </a:xfrm>
          <a:prstGeom prst="straightConnector1">
            <a:avLst/>
          </a:prstGeom>
          <a:noFill/>
          <a:ln cap="flat" cmpd="sng" w="12700">
            <a:solidFill>
              <a:schemeClr val="lt1"/>
            </a:solidFill>
            <a:prstDash val="solid"/>
            <a:round/>
            <a:headEnd len="sm" w="sm" type="none"/>
            <a:tailEnd len="sm" w="sm" type="none"/>
          </a:ln>
        </p:spPr>
      </p:cxnSp>
      <p:sp>
        <p:nvSpPr>
          <p:cNvPr id="111" name="Google Shape;111;g8811019e4c_1_116"/>
          <p:cNvSpPr txBox="1"/>
          <p:nvPr>
            <p:ph idx="1" type="body"/>
          </p:nvPr>
        </p:nvSpPr>
        <p:spPr>
          <a:xfrm>
            <a:off x="272085" y="4258733"/>
            <a:ext cx="11589900" cy="1253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1440"/>
              </a:spcBef>
              <a:spcAft>
                <a:spcPts val="0"/>
              </a:spcAft>
              <a:buClr>
                <a:schemeClr val="lt1"/>
              </a:buClr>
              <a:buSzPts val="7200"/>
              <a:buFont typeface="Arial"/>
              <a:buNone/>
              <a:defRPr b="1" i="0" sz="7200" u="none" cap="none" strike="noStrike">
                <a:solidFill>
                  <a:schemeClr val="lt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112" name="Google Shape;112;g8811019e4c_1_116"/>
          <p:cNvSpPr txBox="1"/>
          <p:nvPr>
            <p:ph idx="2" type="body"/>
          </p:nvPr>
        </p:nvSpPr>
        <p:spPr>
          <a:xfrm>
            <a:off x="0" y="5511801"/>
            <a:ext cx="12192000" cy="14013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853"/>
              </a:spcBef>
              <a:spcAft>
                <a:spcPts val="0"/>
              </a:spcAft>
              <a:buClr>
                <a:srgbClr val="FF0000"/>
              </a:buClr>
              <a:buSzPts val="4267"/>
              <a:buFont typeface="Arial"/>
              <a:buNone/>
              <a:defRPr b="0" i="1" sz="4267" u="none" cap="none" strike="noStrike">
                <a:solidFill>
                  <a:srgbClr val="FF0000"/>
                </a:solidFill>
                <a:latin typeface="MS Gothic"/>
                <a:ea typeface="MS Gothic"/>
                <a:cs typeface="MS Gothic"/>
                <a:sym typeface="MS Gothic"/>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pic>
        <p:nvPicPr>
          <p:cNvPr id="113" name="Google Shape;113;g8811019e4c_1_116"/>
          <p:cNvPicPr preferRelativeResize="0"/>
          <p:nvPr/>
        </p:nvPicPr>
        <p:blipFill rotWithShape="1">
          <a:blip r:embed="rId2">
            <a:alphaModFix/>
          </a:blip>
          <a:srcRect b="0" l="0" r="0" t="0"/>
          <a:stretch/>
        </p:blipFill>
        <p:spPr>
          <a:xfrm>
            <a:off x="324375" y="151925"/>
            <a:ext cx="624309" cy="312156"/>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ansition" showMasterSp="0">
  <p:cSld name="Transition">
    <p:spTree>
      <p:nvGrpSpPr>
        <p:cNvPr id="114" name="Shape 114"/>
        <p:cNvGrpSpPr/>
        <p:nvPr/>
      </p:nvGrpSpPr>
      <p:grpSpPr>
        <a:xfrm>
          <a:off x="0" y="0"/>
          <a:ext cx="0" cy="0"/>
          <a:chOff x="0" y="0"/>
          <a:chExt cx="0" cy="0"/>
        </a:xfrm>
      </p:grpSpPr>
      <p:cxnSp>
        <p:nvCxnSpPr>
          <p:cNvPr id="115" name="Google Shape;115;g8811019e4c_1_123"/>
          <p:cNvCxnSpPr/>
          <p:nvPr/>
        </p:nvCxnSpPr>
        <p:spPr>
          <a:xfrm>
            <a:off x="272085" y="513091"/>
            <a:ext cx="2674800" cy="0"/>
          </a:xfrm>
          <a:prstGeom prst="straightConnector1">
            <a:avLst/>
          </a:prstGeom>
          <a:noFill/>
          <a:ln cap="flat" cmpd="sng" w="25400">
            <a:solidFill>
              <a:srgbClr val="E46102"/>
            </a:solidFill>
            <a:prstDash val="solid"/>
            <a:round/>
            <a:headEnd len="sm" w="sm" type="none"/>
            <a:tailEnd len="sm" w="sm" type="none"/>
          </a:ln>
        </p:spPr>
      </p:cxnSp>
      <p:cxnSp>
        <p:nvCxnSpPr>
          <p:cNvPr id="116" name="Google Shape;116;g8811019e4c_1_123"/>
          <p:cNvCxnSpPr/>
          <p:nvPr/>
        </p:nvCxnSpPr>
        <p:spPr>
          <a:xfrm>
            <a:off x="3376635" y="513091"/>
            <a:ext cx="8485500" cy="0"/>
          </a:xfrm>
          <a:prstGeom prst="straightConnector1">
            <a:avLst/>
          </a:prstGeom>
          <a:noFill/>
          <a:ln cap="flat" cmpd="sng" w="12700">
            <a:solidFill>
              <a:srgbClr val="E46102"/>
            </a:solidFill>
            <a:prstDash val="solid"/>
            <a:round/>
            <a:headEnd len="sm" w="sm" type="none"/>
            <a:tailEnd len="sm" w="sm" type="none"/>
          </a:ln>
        </p:spPr>
      </p:cxnSp>
      <p:sp>
        <p:nvSpPr>
          <p:cNvPr id="117" name="Google Shape;117;g8811019e4c_1_123"/>
          <p:cNvSpPr txBox="1"/>
          <p:nvPr>
            <p:ph idx="1" type="body"/>
          </p:nvPr>
        </p:nvSpPr>
        <p:spPr>
          <a:xfrm>
            <a:off x="0" y="5511801"/>
            <a:ext cx="12192000" cy="14013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853"/>
              </a:spcBef>
              <a:spcAft>
                <a:spcPts val="0"/>
              </a:spcAft>
              <a:buClr>
                <a:srgbClr val="FF0000"/>
              </a:buClr>
              <a:buSzPts val="4267"/>
              <a:buFont typeface="Arial"/>
              <a:buNone/>
              <a:defRPr b="0" i="1" sz="4267" u="none" cap="none" strike="noStrike">
                <a:solidFill>
                  <a:srgbClr val="FF0000"/>
                </a:solidFill>
                <a:latin typeface="MS Gothic"/>
                <a:ea typeface="MS Gothic"/>
                <a:cs typeface="MS Gothic"/>
                <a:sym typeface="MS Gothic"/>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118" name="Google Shape;118;g8811019e4c_1_123"/>
          <p:cNvSpPr txBox="1"/>
          <p:nvPr>
            <p:ph idx="2" type="body"/>
          </p:nvPr>
        </p:nvSpPr>
        <p:spPr>
          <a:xfrm>
            <a:off x="272085" y="3987800"/>
            <a:ext cx="11589900" cy="1524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1067"/>
              </a:spcBef>
              <a:spcAft>
                <a:spcPts val="0"/>
              </a:spcAft>
              <a:buClr>
                <a:schemeClr val="dk1"/>
              </a:buClr>
              <a:buSzPts val="5333"/>
              <a:buFont typeface="Arial"/>
              <a:buNone/>
              <a:defRPr b="1" i="0" sz="5333" u="none" cap="none" strike="noStrike">
                <a:solidFill>
                  <a:schemeClr val="dk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pic>
        <p:nvPicPr>
          <p:cNvPr id="119" name="Google Shape;119;g8811019e4c_1_123"/>
          <p:cNvPicPr preferRelativeResize="0"/>
          <p:nvPr/>
        </p:nvPicPr>
        <p:blipFill rotWithShape="1">
          <a:blip r:embed="rId2">
            <a:alphaModFix/>
          </a:blip>
          <a:srcRect b="0" l="0" r="0" t="0"/>
          <a:stretch/>
        </p:blipFill>
        <p:spPr>
          <a:xfrm>
            <a:off x="324375" y="151925"/>
            <a:ext cx="624309" cy="312156"/>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120" name="Shape 120"/>
        <p:cNvGrpSpPr/>
        <p:nvPr/>
      </p:nvGrpSpPr>
      <p:grpSpPr>
        <a:xfrm>
          <a:off x="0" y="0"/>
          <a:ext cx="0" cy="0"/>
          <a:chOff x="0" y="0"/>
          <a:chExt cx="0" cy="0"/>
        </a:xfrm>
      </p:grpSpPr>
      <p:cxnSp>
        <p:nvCxnSpPr>
          <p:cNvPr id="121" name="Google Shape;121;g8811019e4c_1_129"/>
          <p:cNvCxnSpPr/>
          <p:nvPr/>
        </p:nvCxnSpPr>
        <p:spPr>
          <a:xfrm>
            <a:off x="272085" y="513092"/>
            <a:ext cx="2674800" cy="0"/>
          </a:xfrm>
          <a:prstGeom prst="straightConnector1">
            <a:avLst/>
          </a:prstGeom>
          <a:noFill/>
          <a:ln cap="flat" cmpd="sng" w="25400">
            <a:solidFill>
              <a:schemeClr val="dk1"/>
            </a:solidFill>
            <a:prstDash val="solid"/>
            <a:round/>
            <a:headEnd len="sm" w="sm" type="none"/>
            <a:tailEnd len="sm" w="sm" type="none"/>
          </a:ln>
        </p:spPr>
      </p:cxnSp>
      <p:cxnSp>
        <p:nvCxnSpPr>
          <p:cNvPr id="122" name="Google Shape;122;g8811019e4c_1_129"/>
          <p:cNvCxnSpPr/>
          <p:nvPr/>
        </p:nvCxnSpPr>
        <p:spPr>
          <a:xfrm>
            <a:off x="3376635" y="513092"/>
            <a:ext cx="8485500" cy="0"/>
          </a:xfrm>
          <a:prstGeom prst="straightConnector1">
            <a:avLst/>
          </a:prstGeom>
          <a:noFill/>
          <a:ln cap="flat" cmpd="sng" w="12700">
            <a:solidFill>
              <a:schemeClr val="dk1"/>
            </a:solidFill>
            <a:prstDash val="solid"/>
            <a:round/>
            <a:headEnd len="sm" w="sm" type="none"/>
            <a:tailEnd len="sm" w="sm" type="none"/>
          </a:ln>
        </p:spPr>
      </p:cxnSp>
      <p:sp>
        <p:nvSpPr>
          <p:cNvPr id="123" name="Google Shape;123;g8811019e4c_1_129"/>
          <p:cNvSpPr txBox="1"/>
          <p:nvPr>
            <p:ph idx="1" type="body"/>
          </p:nvPr>
        </p:nvSpPr>
        <p:spPr>
          <a:xfrm>
            <a:off x="0" y="5511801"/>
            <a:ext cx="12192000" cy="14013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853"/>
              </a:spcBef>
              <a:spcAft>
                <a:spcPts val="0"/>
              </a:spcAft>
              <a:buClr>
                <a:srgbClr val="FF0000"/>
              </a:buClr>
              <a:buSzPts val="4267"/>
              <a:buFont typeface="Arial"/>
              <a:buNone/>
              <a:defRPr b="0" i="1" sz="4267" u="none" cap="none" strike="noStrike">
                <a:solidFill>
                  <a:srgbClr val="FF0000"/>
                </a:solidFill>
                <a:latin typeface="MS Gothic"/>
                <a:ea typeface="MS Gothic"/>
                <a:cs typeface="MS Gothic"/>
                <a:sym typeface="MS Gothic"/>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124" name="Google Shape;124;g8811019e4c_1_129"/>
          <p:cNvSpPr txBox="1"/>
          <p:nvPr>
            <p:ph idx="2" type="body"/>
          </p:nvPr>
        </p:nvSpPr>
        <p:spPr>
          <a:xfrm>
            <a:off x="6256867" y="863692"/>
            <a:ext cx="5604900" cy="46395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853"/>
              </a:spcBef>
              <a:spcAft>
                <a:spcPts val="0"/>
              </a:spcAft>
              <a:buClr>
                <a:schemeClr val="dk1"/>
              </a:buClr>
              <a:buSzPts val="4267"/>
              <a:buFont typeface="Arial"/>
              <a:buNone/>
              <a:defRPr b="0" i="1" sz="4267" u="none" cap="none" strike="noStrike">
                <a:solidFill>
                  <a:schemeClr val="dk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125" name="Google Shape;125;g8811019e4c_1_129"/>
          <p:cNvSpPr txBox="1"/>
          <p:nvPr>
            <p:ph idx="3" type="body"/>
          </p:nvPr>
        </p:nvSpPr>
        <p:spPr>
          <a:xfrm>
            <a:off x="272085" y="863428"/>
            <a:ext cx="5612100" cy="46398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853"/>
              </a:spcBef>
              <a:spcAft>
                <a:spcPts val="0"/>
              </a:spcAft>
              <a:buClr>
                <a:schemeClr val="dk1"/>
              </a:buClr>
              <a:buSzPts val="4267"/>
              <a:buFont typeface="Arial"/>
              <a:buNone/>
              <a:defRPr b="0" i="1" sz="4267" u="none" cap="none" strike="noStrike">
                <a:solidFill>
                  <a:schemeClr val="dk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126" name="Shape 126"/>
        <p:cNvGrpSpPr/>
        <p:nvPr/>
      </p:nvGrpSpPr>
      <p:grpSpPr>
        <a:xfrm>
          <a:off x="0" y="0"/>
          <a:ext cx="0" cy="0"/>
          <a:chOff x="0" y="0"/>
          <a:chExt cx="0" cy="0"/>
        </a:xfrm>
      </p:grpSpPr>
      <p:cxnSp>
        <p:nvCxnSpPr>
          <p:cNvPr id="127" name="Google Shape;127;g8811019e4c_1_135"/>
          <p:cNvCxnSpPr/>
          <p:nvPr/>
        </p:nvCxnSpPr>
        <p:spPr>
          <a:xfrm>
            <a:off x="272085" y="513092"/>
            <a:ext cx="2674800" cy="0"/>
          </a:xfrm>
          <a:prstGeom prst="straightConnector1">
            <a:avLst/>
          </a:prstGeom>
          <a:noFill/>
          <a:ln cap="flat" cmpd="sng" w="25400">
            <a:solidFill>
              <a:schemeClr val="dk1"/>
            </a:solidFill>
            <a:prstDash val="solid"/>
            <a:round/>
            <a:headEnd len="sm" w="sm" type="none"/>
            <a:tailEnd len="sm" w="sm" type="none"/>
          </a:ln>
        </p:spPr>
      </p:cxnSp>
      <p:cxnSp>
        <p:nvCxnSpPr>
          <p:cNvPr id="128" name="Google Shape;128;g8811019e4c_1_135"/>
          <p:cNvCxnSpPr/>
          <p:nvPr/>
        </p:nvCxnSpPr>
        <p:spPr>
          <a:xfrm>
            <a:off x="3376635" y="513092"/>
            <a:ext cx="8485500" cy="0"/>
          </a:xfrm>
          <a:prstGeom prst="straightConnector1">
            <a:avLst/>
          </a:prstGeom>
          <a:noFill/>
          <a:ln cap="flat" cmpd="sng" w="12700">
            <a:solidFill>
              <a:schemeClr val="dk1"/>
            </a:solidFill>
            <a:prstDash val="solid"/>
            <a:round/>
            <a:headEnd len="sm" w="sm" type="none"/>
            <a:tailEnd len="sm" w="sm" type="none"/>
          </a:ln>
        </p:spPr>
      </p:cxnSp>
      <p:sp>
        <p:nvSpPr>
          <p:cNvPr id="129" name="Google Shape;129;g8811019e4c_1_135"/>
          <p:cNvSpPr txBox="1"/>
          <p:nvPr>
            <p:ph idx="1" type="body"/>
          </p:nvPr>
        </p:nvSpPr>
        <p:spPr>
          <a:xfrm>
            <a:off x="0" y="5511801"/>
            <a:ext cx="12192000" cy="14013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853"/>
              </a:spcBef>
              <a:spcAft>
                <a:spcPts val="0"/>
              </a:spcAft>
              <a:buClr>
                <a:srgbClr val="FF0000"/>
              </a:buClr>
              <a:buSzPts val="4267"/>
              <a:buFont typeface="Arial"/>
              <a:buNone/>
              <a:defRPr b="0" i="1" sz="4267" u="none" cap="none" strike="noStrike">
                <a:solidFill>
                  <a:srgbClr val="FF0000"/>
                </a:solidFill>
                <a:latin typeface="MS Gothic"/>
                <a:ea typeface="MS Gothic"/>
                <a:cs typeface="MS Gothic"/>
                <a:sym typeface="MS Gothic"/>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130" name="Google Shape;130;g8811019e4c_1_135"/>
          <p:cNvSpPr txBox="1"/>
          <p:nvPr>
            <p:ph idx="2" type="body"/>
          </p:nvPr>
        </p:nvSpPr>
        <p:spPr>
          <a:xfrm>
            <a:off x="264584" y="862676"/>
            <a:ext cx="3471300" cy="7956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853"/>
              </a:spcBef>
              <a:spcAft>
                <a:spcPts val="0"/>
              </a:spcAft>
              <a:buClr>
                <a:srgbClr val="E46102"/>
              </a:buClr>
              <a:buSzPts val="4267"/>
              <a:buFont typeface="Arial"/>
              <a:buNone/>
              <a:defRPr b="1" i="0" sz="4267" u="none" cap="none" strike="noStrike">
                <a:solidFill>
                  <a:srgbClr val="E46102"/>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131" name="Google Shape;131;g8811019e4c_1_135"/>
          <p:cNvSpPr txBox="1"/>
          <p:nvPr>
            <p:ph idx="3" type="body"/>
          </p:nvPr>
        </p:nvSpPr>
        <p:spPr>
          <a:xfrm>
            <a:off x="264584" y="1873340"/>
            <a:ext cx="3471300" cy="3638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533"/>
              </a:spcBef>
              <a:spcAft>
                <a:spcPts val="0"/>
              </a:spcAft>
              <a:buClr>
                <a:schemeClr val="dk1"/>
              </a:buClr>
              <a:buSzPts val="2667"/>
              <a:buFont typeface="Arial"/>
              <a:buNone/>
              <a:defRPr b="0" i="0" sz="2667" u="none" cap="none" strike="noStrike">
                <a:solidFill>
                  <a:schemeClr val="dk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132" name="Google Shape;132;g8811019e4c_1_135"/>
          <p:cNvSpPr txBox="1"/>
          <p:nvPr>
            <p:ph idx="4" type="body"/>
          </p:nvPr>
        </p:nvSpPr>
        <p:spPr>
          <a:xfrm>
            <a:off x="4000501" y="863692"/>
            <a:ext cx="7861200" cy="46395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853"/>
              </a:spcBef>
              <a:spcAft>
                <a:spcPts val="0"/>
              </a:spcAft>
              <a:buClr>
                <a:schemeClr val="dk1"/>
              </a:buClr>
              <a:buSzPts val="4267"/>
              <a:buFont typeface="Arial"/>
              <a:buNone/>
              <a:defRPr b="0" i="1" sz="4267" u="none" cap="none" strike="noStrike">
                <a:solidFill>
                  <a:schemeClr val="dk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37" name="Shape 137"/>
        <p:cNvGrpSpPr/>
        <p:nvPr/>
      </p:nvGrpSpPr>
      <p:grpSpPr>
        <a:xfrm>
          <a:off x="0" y="0"/>
          <a:ext cx="0" cy="0"/>
          <a:chOff x="0" y="0"/>
          <a:chExt cx="0" cy="0"/>
        </a:xfrm>
      </p:grpSpPr>
      <p:cxnSp>
        <p:nvCxnSpPr>
          <p:cNvPr id="138" name="Google Shape;138;g8811feb713_1_314"/>
          <p:cNvCxnSpPr/>
          <p:nvPr/>
        </p:nvCxnSpPr>
        <p:spPr>
          <a:xfrm>
            <a:off x="272085" y="513092"/>
            <a:ext cx="2674800" cy="0"/>
          </a:xfrm>
          <a:prstGeom prst="straightConnector1">
            <a:avLst/>
          </a:prstGeom>
          <a:noFill/>
          <a:ln cap="flat" cmpd="sng" w="25400">
            <a:solidFill>
              <a:schemeClr val="dk1"/>
            </a:solidFill>
            <a:prstDash val="solid"/>
            <a:round/>
            <a:headEnd len="sm" w="sm" type="none"/>
            <a:tailEnd len="sm" w="sm" type="none"/>
          </a:ln>
        </p:spPr>
      </p:cxnSp>
      <p:cxnSp>
        <p:nvCxnSpPr>
          <p:cNvPr id="139" name="Google Shape;139;g8811feb713_1_314"/>
          <p:cNvCxnSpPr/>
          <p:nvPr/>
        </p:nvCxnSpPr>
        <p:spPr>
          <a:xfrm>
            <a:off x="3376635" y="513092"/>
            <a:ext cx="8485500" cy="0"/>
          </a:xfrm>
          <a:prstGeom prst="straightConnector1">
            <a:avLst/>
          </a:prstGeom>
          <a:noFill/>
          <a:ln cap="flat" cmpd="sng" w="12700">
            <a:solidFill>
              <a:schemeClr val="dk1"/>
            </a:solidFill>
            <a:prstDash val="solid"/>
            <a:round/>
            <a:headEnd len="sm" w="sm" type="none"/>
            <a:tailEnd len="sm" w="sm" type="none"/>
          </a:ln>
        </p:spPr>
      </p:cxnSp>
      <p:sp>
        <p:nvSpPr>
          <p:cNvPr id="140" name="Google Shape;140;g8811feb713_1_314"/>
          <p:cNvSpPr txBox="1"/>
          <p:nvPr>
            <p:ph idx="1" type="body"/>
          </p:nvPr>
        </p:nvSpPr>
        <p:spPr>
          <a:xfrm>
            <a:off x="0" y="5511801"/>
            <a:ext cx="12192000" cy="14013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853"/>
              </a:spcBef>
              <a:spcAft>
                <a:spcPts val="0"/>
              </a:spcAft>
              <a:buClr>
                <a:srgbClr val="FF0000"/>
              </a:buClr>
              <a:buSzPts val="4267"/>
              <a:buFont typeface="Arial"/>
              <a:buNone/>
              <a:defRPr b="0" i="1" sz="4267" u="none" cap="none" strike="noStrike">
                <a:solidFill>
                  <a:srgbClr val="FF0000"/>
                </a:solidFill>
                <a:latin typeface="MS Gothic"/>
                <a:ea typeface="MS Gothic"/>
                <a:cs typeface="MS Gothic"/>
                <a:sym typeface="MS Gothic"/>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141" name="Google Shape;141;g8811feb713_1_314"/>
          <p:cNvSpPr txBox="1"/>
          <p:nvPr>
            <p:ph idx="2" type="body"/>
          </p:nvPr>
        </p:nvSpPr>
        <p:spPr>
          <a:xfrm>
            <a:off x="272085" y="958452"/>
            <a:ext cx="11589900" cy="6963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747"/>
              </a:spcBef>
              <a:spcAft>
                <a:spcPts val="0"/>
              </a:spcAft>
              <a:buClr>
                <a:srgbClr val="E46102"/>
              </a:buClr>
              <a:buSzPts val="3733"/>
              <a:buFont typeface="Arial"/>
              <a:buNone/>
              <a:defRPr b="1" i="0" sz="3733" u="none" cap="none" strike="noStrike">
                <a:solidFill>
                  <a:srgbClr val="E46102"/>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142" name="Google Shape;142;g8811feb713_1_314"/>
          <p:cNvSpPr txBox="1"/>
          <p:nvPr>
            <p:ph idx="3" type="body"/>
          </p:nvPr>
        </p:nvSpPr>
        <p:spPr>
          <a:xfrm>
            <a:off x="272085" y="1744225"/>
            <a:ext cx="11589900" cy="3767700"/>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00000"/>
              </a:lnSpc>
              <a:spcBef>
                <a:spcPts val="640"/>
              </a:spcBef>
              <a:spcAft>
                <a:spcPts val="0"/>
              </a:spcAft>
              <a:buClr>
                <a:srgbClr val="E46102"/>
              </a:buClr>
              <a:buSzPts val="3200"/>
              <a:buFont typeface="Noto Sans Symbols"/>
              <a:buChar char="▪"/>
              <a:defRPr b="1" i="0" sz="3200" u="none" cap="none" strike="noStrike">
                <a:solidFill>
                  <a:schemeClr val="dk1"/>
                </a:solidFill>
                <a:latin typeface="Arial"/>
                <a:ea typeface="Arial"/>
                <a:cs typeface="Arial"/>
                <a:sym typeface="Arial"/>
              </a:defRPr>
            </a:lvl1pPr>
            <a:lvl2pPr indent="-397954" lvl="1" marL="914400" marR="0" rtl="0" algn="l">
              <a:lnSpc>
                <a:spcPct val="100000"/>
              </a:lnSpc>
              <a:spcBef>
                <a:spcPts val="533"/>
              </a:spcBef>
              <a:spcAft>
                <a:spcPts val="0"/>
              </a:spcAft>
              <a:buClr>
                <a:srgbClr val="E46102"/>
              </a:buClr>
              <a:buSzPts val="2667"/>
              <a:buFont typeface="Arial"/>
              <a:buChar char="•"/>
              <a:defRPr b="0" i="0" sz="2667" u="none" cap="none" strike="noStrike">
                <a:solidFill>
                  <a:schemeClr val="dk1"/>
                </a:solidFill>
                <a:latin typeface="Arial"/>
                <a:ea typeface="Arial"/>
                <a:cs typeface="Arial"/>
                <a:sym typeface="Arial"/>
              </a:defRPr>
            </a:lvl2pPr>
            <a:lvl3pPr indent="-381000" lvl="2" marL="1371600" marR="0" rtl="0" algn="l">
              <a:lnSpc>
                <a:spcPct val="100000"/>
              </a:lnSpc>
              <a:spcBef>
                <a:spcPts val="480"/>
              </a:spcBef>
              <a:spcAft>
                <a:spcPts val="0"/>
              </a:spcAft>
              <a:buClr>
                <a:srgbClr val="E46102"/>
              </a:buClr>
              <a:buSzPts val="2400"/>
              <a:buFont typeface="Noto Sans Symbols"/>
              <a:buChar char="▪"/>
              <a:defRPr b="0" i="0" sz="2400" u="none" cap="none" strike="noStrike">
                <a:solidFill>
                  <a:schemeClr val="dk1"/>
                </a:solidFill>
                <a:latin typeface="Arial"/>
                <a:ea typeface="Arial"/>
                <a:cs typeface="Arial"/>
                <a:sym typeface="Arial"/>
              </a:defRPr>
            </a:lvl3pPr>
            <a:lvl4pPr indent="-364045" lvl="3" marL="1828800" marR="0" rtl="0" algn="l">
              <a:lnSpc>
                <a:spcPct val="100000"/>
              </a:lnSpc>
              <a:spcBef>
                <a:spcPts val="427"/>
              </a:spcBef>
              <a:spcAft>
                <a:spcPts val="0"/>
              </a:spcAft>
              <a:buClr>
                <a:srgbClr val="D95E00"/>
              </a:buClr>
              <a:buSzPts val="2133"/>
              <a:buFont typeface="NTR"/>
              <a:buChar char="&gt;"/>
              <a:defRPr b="0" i="0" sz="2133" u="none" cap="none" strike="noStrike">
                <a:solidFill>
                  <a:schemeClr val="dk1"/>
                </a:solidFill>
                <a:latin typeface="Arial"/>
                <a:ea typeface="Arial"/>
                <a:cs typeface="Arial"/>
                <a:sym typeface="Arial"/>
              </a:defRPr>
            </a:lvl4pPr>
            <a:lvl5pPr indent="-347154" lvl="4" marL="2286000" marR="0" rtl="0" algn="l">
              <a:lnSpc>
                <a:spcPct val="100000"/>
              </a:lnSpc>
              <a:spcBef>
                <a:spcPts val="373"/>
              </a:spcBef>
              <a:spcAft>
                <a:spcPts val="0"/>
              </a:spcAft>
              <a:buClr>
                <a:srgbClr val="D95E00"/>
              </a:buClr>
              <a:buSzPts val="1867"/>
              <a:buFont typeface="Noto Sans Symbols"/>
              <a:buChar char="▪"/>
              <a:defRPr b="0" i="0" sz="1867" u="none" cap="none" strike="noStrike">
                <a:solidFill>
                  <a:schemeClr val="dk1"/>
                </a:solidFill>
                <a:latin typeface="Arial"/>
                <a:ea typeface="Arial"/>
                <a:cs typeface="Arial"/>
                <a:sym typeface="Arial"/>
              </a:defRPr>
            </a:lvl5pPr>
            <a:lvl6pPr indent="-330200" lvl="5" marL="2743200" marR="0" rtl="0" algn="l">
              <a:lnSpc>
                <a:spcPct val="100000"/>
              </a:lnSpc>
              <a:spcBef>
                <a:spcPts val="320"/>
              </a:spcBef>
              <a:spcAft>
                <a:spcPts val="0"/>
              </a:spcAft>
              <a:buClr>
                <a:srgbClr val="D95E00"/>
              </a:buClr>
              <a:buSzPts val="1600"/>
              <a:buFont typeface="NTR"/>
              <a:buChar char="&gt;"/>
              <a:defRPr b="0" i="0" sz="1600" u="none" cap="none" strike="noStrike">
                <a:solidFill>
                  <a:schemeClr val="dk1"/>
                </a:solidFill>
                <a:latin typeface="Arial"/>
                <a:ea typeface="Arial"/>
                <a:cs typeface="Arial"/>
                <a:sym typeface="Arial"/>
              </a:defRPr>
            </a:lvl6pPr>
            <a:lvl7pPr indent="-313245" lvl="6" marL="3200400" marR="0" rtl="0" algn="l">
              <a:lnSpc>
                <a:spcPct val="100000"/>
              </a:lnSpc>
              <a:spcBef>
                <a:spcPts val="267"/>
              </a:spcBef>
              <a:spcAft>
                <a:spcPts val="0"/>
              </a:spcAft>
              <a:buClr>
                <a:srgbClr val="D95E00"/>
              </a:buClr>
              <a:buSzPts val="1333"/>
              <a:buFont typeface="Noto Sans Symbols"/>
              <a:buChar char="▪"/>
              <a:defRPr b="0" i="0" sz="1333" u="none" cap="none" strike="noStrike">
                <a:solidFill>
                  <a:schemeClr val="dk1"/>
                </a:solidFill>
                <a:latin typeface="Arial"/>
                <a:ea typeface="Arial"/>
                <a:cs typeface="Arial"/>
                <a:sym typeface="Arial"/>
              </a:defRPr>
            </a:lvl7pPr>
            <a:lvl8pPr indent="-304800" lvl="7" marL="3657600" marR="0" rtl="0" algn="l">
              <a:lnSpc>
                <a:spcPct val="100000"/>
              </a:lnSpc>
              <a:spcBef>
                <a:spcPts val="240"/>
              </a:spcBef>
              <a:spcAft>
                <a:spcPts val="0"/>
              </a:spcAft>
              <a:buClr>
                <a:srgbClr val="D95E00"/>
              </a:buClr>
              <a:buSzPts val="1200"/>
              <a:buFont typeface="NTR"/>
              <a:buChar char="&gt;"/>
              <a:defRPr b="0" i="0" sz="1200"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
    <p:spTree>
      <p:nvGrpSpPr>
        <p:cNvPr id="143" name="Shape 143"/>
        <p:cNvGrpSpPr/>
        <p:nvPr/>
      </p:nvGrpSpPr>
      <p:grpSpPr>
        <a:xfrm>
          <a:off x="0" y="0"/>
          <a:ext cx="0" cy="0"/>
          <a:chOff x="0" y="0"/>
          <a:chExt cx="0" cy="0"/>
        </a:xfrm>
      </p:grpSpPr>
      <p:sp>
        <p:nvSpPr>
          <p:cNvPr id="144" name="Google Shape;144;g8811feb713_1_293"/>
          <p:cNvSpPr/>
          <p:nvPr/>
        </p:nvSpPr>
        <p:spPr>
          <a:xfrm>
            <a:off x="0" y="0"/>
            <a:ext cx="12192000" cy="6858000"/>
          </a:xfrm>
          <a:prstGeom prst="rect">
            <a:avLst/>
          </a:prstGeom>
          <a:solidFill>
            <a:srgbClr val="68696C"/>
          </a:solidFill>
          <a:ln>
            <a:noFill/>
          </a:ln>
          <a:effectLst>
            <a:outerShdw blurRad="40000" rotWithShape="0" dir="5400000" dist="23000">
              <a:srgbClr val="000000">
                <a:alpha val="3254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Arial"/>
              <a:ea typeface="Arial"/>
              <a:cs typeface="Arial"/>
              <a:sym typeface="Arial"/>
            </a:endParaRPr>
          </a:p>
        </p:txBody>
      </p:sp>
      <p:sp>
        <p:nvSpPr>
          <p:cNvPr id="145" name="Google Shape;145;g8811feb713_1_293"/>
          <p:cNvSpPr/>
          <p:nvPr/>
        </p:nvSpPr>
        <p:spPr>
          <a:xfrm>
            <a:off x="638565" y="323668"/>
            <a:ext cx="839910" cy="1107631"/>
          </a:xfrm>
          <a:custGeom>
            <a:rect b="b" l="l" r="r" t="t"/>
            <a:pathLst>
              <a:path extrusionOk="0" h="1107631" w="839910">
                <a:moveTo>
                  <a:pt x="0" y="0"/>
                </a:moveTo>
                <a:lnTo>
                  <a:pt x="0" y="396333"/>
                </a:lnTo>
                <a:lnTo>
                  <a:pt x="374285" y="550141"/>
                </a:lnTo>
                <a:lnTo>
                  <a:pt x="374285" y="554341"/>
                </a:lnTo>
                <a:lnTo>
                  <a:pt x="0" y="733347"/>
                </a:lnTo>
                <a:lnTo>
                  <a:pt x="0" y="1112881"/>
                </a:lnTo>
                <a:lnTo>
                  <a:pt x="841485" y="746470"/>
                </a:lnTo>
                <a:lnTo>
                  <a:pt x="841485" y="365886"/>
                </a:lnTo>
                <a:close/>
              </a:path>
            </a:pathLst>
          </a:custGeom>
          <a:solidFill>
            <a:srgbClr val="F769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46" name="Google Shape;146;g8811feb713_1_293"/>
          <p:cNvSpPr/>
          <p:nvPr/>
        </p:nvSpPr>
        <p:spPr>
          <a:xfrm>
            <a:off x="-131173" y="3156362"/>
            <a:ext cx="1948475" cy="2569552"/>
          </a:xfrm>
          <a:custGeom>
            <a:rect b="b" l="l" r="r" t="t"/>
            <a:pathLst>
              <a:path extrusionOk="0" h="2569552" w="1948475">
                <a:moveTo>
                  <a:pt x="0" y="0"/>
                </a:moveTo>
                <a:lnTo>
                  <a:pt x="0" y="919437"/>
                </a:lnTo>
                <a:lnTo>
                  <a:pt x="868289" y="1276252"/>
                </a:lnTo>
                <a:lnTo>
                  <a:pt x="868289" y="1285994"/>
                </a:lnTo>
                <a:lnTo>
                  <a:pt x="0" y="1701263"/>
                </a:lnTo>
                <a:lnTo>
                  <a:pt x="0" y="2581730"/>
                </a:lnTo>
                <a:lnTo>
                  <a:pt x="1952129" y="1731708"/>
                </a:lnTo>
                <a:lnTo>
                  <a:pt x="1952129" y="848805"/>
                </a:lnTo>
                <a:close/>
              </a:path>
            </a:pathLst>
          </a:custGeom>
          <a:solidFill>
            <a:srgbClr val="F769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47" name="Google Shape;147;g8811feb713_1_293"/>
          <p:cNvSpPr/>
          <p:nvPr/>
        </p:nvSpPr>
        <p:spPr>
          <a:xfrm>
            <a:off x="7322158" y="3924169"/>
            <a:ext cx="465452" cy="613815"/>
          </a:xfrm>
          <a:custGeom>
            <a:rect b="b" l="l" r="r" t="t"/>
            <a:pathLst>
              <a:path extrusionOk="0" h="613815" w="465452">
                <a:moveTo>
                  <a:pt x="0" y="0"/>
                </a:moveTo>
                <a:lnTo>
                  <a:pt x="0" y="219635"/>
                </a:lnTo>
                <a:lnTo>
                  <a:pt x="207417" y="304871"/>
                </a:lnTo>
                <a:lnTo>
                  <a:pt x="207417" y="307199"/>
                </a:lnTo>
                <a:lnTo>
                  <a:pt x="0" y="406398"/>
                </a:lnTo>
                <a:lnTo>
                  <a:pt x="0" y="616725"/>
                </a:lnTo>
                <a:lnTo>
                  <a:pt x="466325" y="413671"/>
                </a:lnTo>
                <a:lnTo>
                  <a:pt x="466325" y="202763"/>
                </a:lnTo>
                <a:close/>
              </a:path>
            </a:pathLst>
          </a:custGeom>
          <a:solidFill>
            <a:srgbClr val="F769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48" name="Google Shape;148;g8811feb713_1_293"/>
          <p:cNvSpPr/>
          <p:nvPr/>
        </p:nvSpPr>
        <p:spPr>
          <a:xfrm>
            <a:off x="10872628" y="4558147"/>
            <a:ext cx="839910" cy="1107631"/>
          </a:xfrm>
          <a:custGeom>
            <a:rect b="b" l="l" r="r" t="t"/>
            <a:pathLst>
              <a:path extrusionOk="0" h="1107631" w="839910">
                <a:moveTo>
                  <a:pt x="0" y="0"/>
                </a:moveTo>
                <a:lnTo>
                  <a:pt x="0" y="396333"/>
                </a:lnTo>
                <a:lnTo>
                  <a:pt x="374285" y="550141"/>
                </a:lnTo>
                <a:lnTo>
                  <a:pt x="374285" y="554341"/>
                </a:lnTo>
                <a:lnTo>
                  <a:pt x="0" y="733347"/>
                </a:lnTo>
                <a:lnTo>
                  <a:pt x="0" y="1112881"/>
                </a:lnTo>
                <a:lnTo>
                  <a:pt x="841485" y="746470"/>
                </a:lnTo>
                <a:lnTo>
                  <a:pt x="841485" y="365886"/>
                </a:lnTo>
                <a:close/>
              </a:path>
            </a:pathLst>
          </a:custGeom>
          <a:solidFill>
            <a:srgbClr val="F769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49" name="Google Shape;149;g8811feb713_1_293"/>
          <p:cNvSpPr/>
          <p:nvPr/>
        </p:nvSpPr>
        <p:spPr>
          <a:xfrm>
            <a:off x="9722396" y="411978"/>
            <a:ext cx="2479272" cy="3269540"/>
          </a:xfrm>
          <a:custGeom>
            <a:rect b="b" l="l" r="r" t="t"/>
            <a:pathLst>
              <a:path extrusionOk="0" h="3269540" w="2479272">
                <a:moveTo>
                  <a:pt x="0" y="0"/>
                </a:moveTo>
                <a:lnTo>
                  <a:pt x="0" y="1169907"/>
                </a:lnTo>
                <a:lnTo>
                  <a:pt x="1104826" y="1623924"/>
                </a:lnTo>
                <a:lnTo>
                  <a:pt x="1104826" y="1636320"/>
                </a:lnTo>
                <a:lnTo>
                  <a:pt x="0" y="2164715"/>
                </a:lnTo>
                <a:lnTo>
                  <a:pt x="0" y="3285036"/>
                </a:lnTo>
                <a:lnTo>
                  <a:pt x="2483921" y="2203454"/>
                </a:lnTo>
                <a:lnTo>
                  <a:pt x="2483921" y="1080033"/>
                </a:lnTo>
                <a:close/>
              </a:path>
            </a:pathLst>
          </a:custGeom>
          <a:solidFill>
            <a:srgbClr val="F769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pic>
        <p:nvPicPr>
          <p:cNvPr id="150" name="Google Shape;150;g8811feb713_1_293"/>
          <p:cNvPicPr preferRelativeResize="0"/>
          <p:nvPr/>
        </p:nvPicPr>
        <p:blipFill rotWithShape="1">
          <a:blip r:embed="rId2">
            <a:alphaModFix/>
          </a:blip>
          <a:srcRect b="0" l="0" r="0" t="0"/>
          <a:stretch/>
        </p:blipFill>
        <p:spPr>
          <a:xfrm>
            <a:off x="11155829" y="124631"/>
            <a:ext cx="694943" cy="217259"/>
          </a:xfrm>
          <a:prstGeom prst="rect">
            <a:avLst/>
          </a:prstGeom>
          <a:noFill/>
          <a:ln>
            <a:noFill/>
          </a:ln>
        </p:spPr>
      </p:pic>
      <p:sp>
        <p:nvSpPr>
          <p:cNvPr id="151" name="Google Shape;151;g8811feb713_1_293"/>
          <p:cNvSpPr/>
          <p:nvPr/>
        </p:nvSpPr>
        <p:spPr>
          <a:xfrm>
            <a:off x="1524" y="9413"/>
            <a:ext cx="12189001" cy="5028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t/>
            </a:r>
            <a:endParaRPr b="0" i="0" sz="3200" u="none" cap="none" strike="noStrike">
              <a:solidFill>
                <a:schemeClr val="lt1"/>
              </a:solidFill>
              <a:latin typeface="Arial"/>
              <a:ea typeface="Arial"/>
              <a:cs typeface="Arial"/>
              <a:sym typeface="Arial"/>
            </a:endParaRPr>
          </a:p>
        </p:txBody>
      </p:sp>
      <p:pic>
        <p:nvPicPr>
          <p:cNvPr id="152" name="Google Shape;152;g8811feb713_1_293"/>
          <p:cNvPicPr preferRelativeResize="0"/>
          <p:nvPr/>
        </p:nvPicPr>
        <p:blipFill rotWithShape="1">
          <a:blip r:embed="rId3">
            <a:alphaModFix/>
          </a:blip>
          <a:srcRect b="0" l="0" r="0" t="0"/>
          <a:stretch/>
        </p:blipFill>
        <p:spPr>
          <a:xfrm>
            <a:off x="11349894" y="107199"/>
            <a:ext cx="656737" cy="328369"/>
          </a:xfrm>
          <a:prstGeom prst="rect">
            <a:avLst/>
          </a:prstGeom>
          <a:noFill/>
          <a:ln>
            <a:noFill/>
          </a:ln>
        </p:spPr>
      </p:pic>
      <p:sp>
        <p:nvSpPr>
          <p:cNvPr id="153" name="Google Shape;153;g8811feb713_1_293"/>
          <p:cNvSpPr txBox="1"/>
          <p:nvPr>
            <p:ph idx="1" type="body"/>
          </p:nvPr>
        </p:nvSpPr>
        <p:spPr>
          <a:xfrm>
            <a:off x="2677530" y="4383205"/>
            <a:ext cx="7724100" cy="4767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533"/>
              </a:spcBef>
              <a:spcAft>
                <a:spcPts val="0"/>
              </a:spcAft>
              <a:buClr>
                <a:schemeClr val="lt1"/>
              </a:buClr>
              <a:buSzPts val="2667"/>
              <a:buFont typeface="Arial"/>
              <a:buNone/>
              <a:defRPr b="0" i="0" sz="2667" u="none" cap="none" strike="noStrike">
                <a:solidFill>
                  <a:schemeClr val="lt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154" name="Google Shape;154;g8811feb713_1_293"/>
          <p:cNvSpPr txBox="1"/>
          <p:nvPr>
            <p:ph idx="2" type="body"/>
          </p:nvPr>
        </p:nvSpPr>
        <p:spPr>
          <a:xfrm>
            <a:off x="2677530" y="4894068"/>
            <a:ext cx="7724100" cy="545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533"/>
              </a:spcBef>
              <a:spcAft>
                <a:spcPts val="0"/>
              </a:spcAft>
              <a:buClr>
                <a:schemeClr val="lt1"/>
              </a:buClr>
              <a:buSzPts val="2667"/>
              <a:buFont typeface="Arial"/>
              <a:buNone/>
              <a:defRPr b="0" i="0" sz="2667" u="none" cap="none" strike="noStrike">
                <a:solidFill>
                  <a:schemeClr val="lt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155" name="Google Shape;155;g8811feb713_1_293"/>
          <p:cNvSpPr txBox="1"/>
          <p:nvPr>
            <p:ph idx="3" type="body"/>
          </p:nvPr>
        </p:nvSpPr>
        <p:spPr>
          <a:xfrm>
            <a:off x="0" y="5532754"/>
            <a:ext cx="12192000" cy="13461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853"/>
              </a:spcBef>
              <a:spcAft>
                <a:spcPts val="0"/>
              </a:spcAft>
              <a:buClr>
                <a:srgbClr val="FF0000"/>
              </a:buClr>
              <a:buSzPts val="4267"/>
              <a:buFont typeface="Arial"/>
              <a:buNone/>
              <a:defRPr b="0" i="1" sz="4267" u="none" cap="none" strike="noStrike">
                <a:solidFill>
                  <a:srgbClr val="FF0000"/>
                </a:solidFill>
                <a:latin typeface="MS Gothic"/>
                <a:ea typeface="MS Gothic"/>
                <a:cs typeface="MS Gothic"/>
                <a:sym typeface="MS Gothic"/>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156" name="Google Shape;156;g8811feb713_1_293"/>
          <p:cNvSpPr txBox="1"/>
          <p:nvPr>
            <p:ph idx="4" type="body"/>
          </p:nvPr>
        </p:nvSpPr>
        <p:spPr>
          <a:xfrm>
            <a:off x="1006053" y="1275718"/>
            <a:ext cx="10151700" cy="30735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440"/>
              </a:spcBef>
              <a:spcAft>
                <a:spcPts val="0"/>
              </a:spcAft>
              <a:buClr>
                <a:schemeClr val="lt1"/>
              </a:buClr>
              <a:buSzPts val="7200"/>
              <a:buFont typeface="Arial"/>
              <a:buNone/>
              <a:defRPr b="1" i="0" sz="7200" u="none" cap="none" strike="noStrike">
                <a:solidFill>
                  <a:schemeClr val="lt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verview">
  <p:cSld name="Overview">
    <p:spTree>
      <p:nvGrpSpPr>
        <p:cNvPr id="157" name="Shape 157"/>
        <p:cNvGrpSpPr/>
        <p:nvPr/>
      </p:nvGrpSpPr>
      <p:grpSpPr>
        <a:xfrm>
          <a:off x="0" y="0"/>
          <a:ext cx="0" cy="0"/>
          <a:chOff x="0" y="0"/>
          <a:chExt cx="0" cy="0"/>
        </a:xfrm>
      </p:grpSpPr>
      <p:cxnSp>
        <p:nvCxnSpPr>
          <p:cNvPr id="158" name="Google Shape;158;g8811feb713_1_307"/>
          <p:cNvCxnSpPr/>
          <p:nvPr/>
        </p:nvCxnSpPr>
        <p:spPr>
          <a:xfrm>
            <a:off x="272085" y="512494"/>
            <a:ext cx="2674800" cy="0"/>
          </a:xfrm>
          <a:prstGeom prst="straightConnector1">
            <a:avLst/>
          </a:prstGeom>
          <a:noFill/>
          <a:ln cap="flat" cmpd="sng" w="25400">
            <a:solidFill>
              <a:srgbClr val="E46102"/>
            </a:solidFill>
            <a:prstDash val="solid"/>
            <a:round/>
            <a:headEnd len="sm" w="sm" type="none"/>
            <a:tailEnd len="sm" w="sm" type="none"/>
          </a:ln>
        </p:spPr>
      </p:cxnSp>
      <p:cxnSp>
        <p:nvCxnSpPr>
          <p:cNvPr id="159" name="Google Shape;159;g8811feb713_1_307"/>
          <p:cNvCxnSpPr/>
          <p:nvPr/>
        </p:nvCxnSpPr>
        <p:spPr>
          <a:xfrm>
            <a:off x="3376635" y="512494"/>
            <a:ext cx="8485500" cy="0"/>
          </a:xfrm>
          <a:prstGeom prst="straightConnector1">
            <a:avLst/>
          </a:prstGeom>
          <a:noFill/>
          <a:ln cap="flat" cmpd="sng" w="12700">
            <a:solidFill>
              <a:srgbClr val="E46102"/>
            </a:solidFill>
            <a:prstDash val="solid"/>
            <a:round/>
            <a:headEnd len="sm" w="sm" type="none"/>
            <a:tailEnd len="sm" w="sm" type="none"/>
          </a:ln>
        </p:spPr>
      </p:cxnSp>
      <p:sp>
        <p:nvSpPr>
          <p:cNvPr id="160" name="Google Shape;160;g8811feb713_1_307"/>
          <p:cNvSpPr txBox="1"/>
          <p:nvPr>
            <p:ph idx="1" type="body"/>
          </p:nvPr>
        </p:nvSpPr>
        <p:spPr>
          <a:xfrm>
            <a:off x="272086" y="987157"/>
            <a:ext cx="3607800" cy="4522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853"/>
              </a:spcBef>
              <a:spcAft>
                <a:spcPts val="0"/>
              </a:spcAft>
              <a:buClr>
                <a:srgbClr val="E46102"/>
              </a:buClr>
              <a:buSzPts val="4267"/>
              <a:buFont typeface="Arial"/>
              <a:buNone/>
              <a:defRPr b="1" i="0" sz="4267" u="none" cap="none" strike="noStrike">
                <a:solidFill>
                  <a:srgbClr val="E46102"/>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161" name="Google Shape;161;g8811feb713_1_307"/>
          <p:cNvSpPr txBox="1"/>
          <p:nvPr>
            <p:ph idx="2" type="body"/>
          </p:nvPr>
        </p:nvSpPr>
        <p:spPr>
          <a:xfrm>
            <a:off x="4336704" y="1741012"/>
            <a:ext cx="7525200" cy="622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640"/>
              </a:spcBef>
              <a:spcAft>
                <a:spcPts val="0"/>
              </a:spcAft>
              <a:buClr>
                <a:schemeClr val="dk1"/>
              </a:buClr>
              <a:buSzPts val="3200"/>
              <a:buFont typeface="Arial"/>
              <a:buNone/>
              <a:defRPr b="1" i="0" sz="3200" u="none" cap="none" strike="noStrike">
                <a:solidFill>
                  <a:schemeClr val="dk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162" name="Google Shape;162;g8811feb713_1_307"/>
          <p:cNvSpPr txBox="1"/>
          <p:nvPr>
            <p:ph idx="3" type="body"/>
          </p:nvPr>
        </p:nvSpPr>
        <p:spPr>
          <a:xfrm>
            <a:off x="4328701" y="2560825"/>
            <a:ext cx="7533300" cy="2949300"/>
          </a:xfrm>
          <a:prstGeom prst="rect">
            <a:avLst/>
          </a:prstGeom>
          <a:noFill/>
          <a:ln>
            <a:noFill/>
          </a:ln>
        </p:spPr>
        <p:txBody>
          <a:bodyPr anchorCtr="0" anchor="t" bIns="45700" lIns="91425" spcFirstLastPara="1" rIns="91425" wrap="square" tIns="45700">
            <a:noAutofit/>
          </a:bodyPr>
          <a:lstStyle>
            <a:lvl1pPr indent="-397954" lvl="0" marL="457200" marR="0" rtl="0" algn="l">
              <a:lnSpc>
                <a:spcPct val="100000"/>
              </a:lnSpc>
              <a:spcBef>
                <a:spcPts val="533"/>
              </a:spcBef>
              <a:spcAft>
                <a:spcPts val="0"/>
              </a:spcAft>
              <a:buClr>
                <a:srgbClr val="E46102"/>
              </a:buClr>
              <a:buSzPts val="2667"/>
              <a:buFont typeface="Noto Sans Symbols"/>
              <a:buChar char="▪"/>
              <a:defRPr b="0" i="0" sz="2667" u="none" cap="none" strike="noStrike">
                <a:solidFill>
                  <a:schemeClr val="dk1"/>
                </a:solidFill>
                <a:latin typeface="Arial"/>
                <a:ea typeface="Arial"/>
                <a:cs typeface="Arial"/>
                <a:sym typeface="Arial"/>
              </a:defRPr>
            </a:lvl1pPr>
            <a:lvl2pPr indent="-381000" lvl="1" marL="914400" marR="0" rtl="0" algn="l">
              <a:lnSpc>
                <a:spcPct val="100000"/>
              </a:lnSpc>
              <a:spcBef>
                <a:spcPts val="480"/>
              </a:spcBef>
              <a:spcAft>
                <a:spcPts val="0"/>
              </a:spcAft>
              <a:buClr>
                <a:srgbClr val="E46102"/>
              </a:buClr>
              <a:buSzPts val="2400"/>
              <a:buFont typeface="Arial"/>
              <a:buChar char="•"/>
              <a:defRPr b="0" i="0" sz="2400" u="none" cap="none" strike="noStrike">
                <a:solidFill>
                  <a:schemeClr val="dk1"/>
                </a:solidFill>
                <a:latin typeface="Arial"/>
                <a:ea typeface="Arial"/>
                <a:cs typeface="Arial"/>
                <a:sym typeface="Arial"/>
              </a:defRPr>
            </a:lvl2pPr>
            <a:lvl3pPr indent="-364045" lvl="2" marL="1371600" marR="0" rtl="0" algn="l">
              <a:lnSpc>
                <a:spcPct val="100000"/>
              </a:lnSpc>
              <a:spcBef>
                <a:spcPts val="427"/>
              </a:spcBef>
              <a:spcAft>
                <a:spcPts val="0"/>
              </a:spcAft>
              <a:buClr>
                <a:srgbClr val="E46102"/>
              </a:buClr>
              <a:buSzPts val="2133"/>
              <a:buFont typeface="Noto Sans Symbols"/>
              <a:buChar char="▪"/>
              <a:defRPr b="0" i="0" sz="2133" u="none" cap="none" strike="noStrike">
                <a:solidFill>
                  <a:schemeClr val="dk1"/>
                </a:solidFill>
                <a:latin typeface="Arial"/>
                <a:ea typeface="Arial"/>
                <a:cs typeface="Arial"/>
                <a:sym typeface="Arial"/>
              </a:defRPr>
            </a:lvl3pPr>
            <a:lvl4pPr indent="-347154" lvl="3" marL="1828800" marR="0" rtl="0" algn="l">
              <a:lnSpc>
                <a:spcPct val="100000"/>
              </a:lnSpc>
              <a:spcBef>
                <a:spcPts val="373"/>
              </a:spcBef>
              <a:spcAft>
                <a:spcPts val="0"/>
              </a:spcAft>
              <a:buClr>
                <a:srgbClr val="D95E00"/>
              </a:buClr>
              <a:buSzPts val="1867"/>
              <a:buFont typeface="NTR"/>
              <a:buChar char="&gt;"/>
              <a:defRPr b="0" i="0" sz="1867" u="none" cap="none" strike="noStrike">
                <a:solidFill>
                  <a:schemeClr val="dk1"/>
                </a:solidFill>
                <a:latin typeface="Arial"/>
                <a:ea typeface="Arial"/>
                <a:cs typeface="Arial"/>
                <a:sym typeface="Arial"/>
              </a:defRPr>
            </a:lvl4pPr>
            <a:lvl5pPr indent="-330200" lvl="4" marL="2286000" marR="0" rtl="0" algn="l">
              <a:lnSpc>
                <a:spcPct val="100000"/>
              </a:lnSpc>
              <a:spcBef>
                <a:spcPts val="320"/>
              </a:spcBef>
              <a:spcAft>
                <a:spcPts val="0"/>
              </a:spcAft>
              <a:buClr>
                <a:srgbClr val="D95E00"/>
              </a:buClr>
              <a:buSzPts val="1600"/>
              <a:buFont typeface="Noto Sans Symbols"/>
              <a:buChar char="▪"/>
              <a:defRPr b="0" i="0" sz="1600" u="none" cap="none" strike="noStrike">
                <a:solidFill>
                  <a:schemeClr val="dk1"/>
                </a:solidFill>
                <a:latin typeface="Arial"/>
                <a:ea typeface="Arial"/>
                <a:cs typeface="Arial"/>
                <a:sym typeface="Arial"/>
              </a:defRPr>
            </a:lvl5pPr>
            <a:lvl6pPr indent="-228600" lvl="5" marL="2743200" marR="0" rtl="0" algn="l">
              <a:lnSpc>
                <a:spcPct val="100000"/>
              </a:lnSpc>
              <a:spcBef>
                <a:spcPts val="293"/>
              </a:spcBef>
              <a:spcAft>
                <a:spcPts val="0"/>
              </a:spcAft>
              <a:buClr>
                <a:srgbClr val="D95E00"/>
              </a:buClr>
              <a:buSzPts val="1467"/>
              <a:buFont typeface="NTR"/>
              <a:buNone/>
              <a:defRPr b="0" i="0" sz="1467" u="none" cap="none" strike="noStrike">
                <a:solidFill>
                  <a:schemeClr val="dk1"/>
                </a:solidFill>
                <a:latin typeface="Arial"/>
                <a:ea typeface="Arial"/>
                <a:cs typeface="Arial"/>
                <a:sym typeface="Arial"/>
              </a:defRPr>
            </a:lvl6pPr>
            <a:lvl7pPr indent="-228600" lvl="6" marL="3200400" marR="0" rtl="0" algn="l">
              <a:lnSpc>
                <a:spcPct val="100000"/>
              </a:lnSpc>
              <a:spcBef>
                <a:spcPts val="267"/>
              </a:spcBef>
              <a:spcAft>
                <a:spcPts val="0"/>
              </a:spcAft>
              <a:buClr>
                <a:srgbClr val="D95E00"/>
              </a:buClr>
              <a:buSzPts val="1333"/>
              <a:buFont typeface="Noto Sans Symbols"/>
              <a:buNone/>
              <a:defRPr b="0" i="0" sz="1333"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163" name="Google Shape;163;g8811feb713_1_307"/>
          <p:cNvSpPr txBox="1"/>
          <p:nvPr>
            <p:ph idx="4" type="body"/>
          </p:nvPr>
        </p:nvSpPr>
        <p:spPr>
          <a:xfrm>
            <a:off x="0" y="5511800"/>
            <a:ext cx="12192000" cy="13461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853"/>
              </a:spcBef>
              <a:spcAft>
                <a:spcPts val="0"/>
              </a:spcAft>
              <a:buClr>
                <a:srgbClr val="FF0000"/>
              </a:buClr>
              <a:buSzPts val="4267"/>
              <a:buFont typeface="Arial"/>
              <a:buNone/>
              <a:defRPr b="0" i="1" sz="4267" u="none" cap="none" strike="noStrike">
                <a:solidFill>
                  <a:srgbClr val="FF0000"/>
                </a:solidFill>
                <a:latin typeface="MS Gothic"/>
                <a:ea typeface="MS Gothic"/>
                <a:cs typeface="MS Gothic"/>
                <a:sym typeface="MS Gothic"/>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verview">
  <p:cSld name="Overview">
    <p:spTree>
      <p:nvGrpSpPr>
        <p:cNvPr id="27" name="Shape 27"/>
        <p:cNvGrpSpPr/>
        <p:nvPr/>
      </p:nvGrpSpPr>
      <p:grpSpPr>
        <a:xfrm>
          <a:off x="0" y="0"/>
          <a:ext cx="0" cy="0"/>
          <a:chOff x="0" y="0"/>
          <a:chExt cx="0" cy="0"/>
        </a:xfrm>
      </p:grpSpPr>
      <p:cxnSp>
        <p:nvCxnSpPr>
          <p:cNvPr id="28" name="Google Shape;28;p11"/>
          <p:cNvCxnSpPr/>
          <p:nvPr/>
        </p:nvCxnSpPr>
        <p:spPr>
          <a:xfrm>
            <a:off x="272085" y="512494"/>
            <a:ext cx="2674747" cy="0"/>
          </a:xfrm>
          <a:prstGeom prst="straightConnector1">
            <a:avLst/>
          </a:prstGeom>
          <a:noFill/>
          <a:ln cap="flat" cmpd="sng" w="25400">
            <a:solidFill>
              <a:srgbClr val="E46102"/>
            </a:solidFill>
            <a:prstDash val="solid"/>
            <a:round/>
            <a:headEnd len="sm" w="sm" type="none"/>
            <a:tailEnd len="sm" w="sm" type="none"/>
          </a:ln>
        </p:spPr>
      </p:cxnSp>
      <p:cxnSp>
        <p:nvCxnSpPr>
          <p:cNvPr id="29" name="Google Shape;29;p11"/>
          <p:cNvCxnSpPr/>
          <p:nvPr/>
        </p:nvCxnSpPr>
        <p:spPr>
          <a:xfrm>
            <a:off x="3376635" y="512494"/>
            <a:ext cx="8485403" cy="0"/>
          </a:xfrm>
          <a:prstGeom prst="straightConnector1">
            <a:avLst/>
          </a:prstGeom>
          <a:noFill/>
          <a:ln cap="flat" cmpd="sng" w="12700">
            <a:solidFill>
              <a:srgbClr val="E46102"/>
            </a:solidFill>
            <a:prstDash val="solid"/>
            <a:round/>
            <a:headEnd len="sm" w="sm" type="none"/>
            <a:tailEnd len="sm" w="sm" type="none"/>
          </a:ln>
        </p:spPr>
      </p:cxnSp>
      <p:sp>
        <p:nvSpPr>
          <p:cNvPr id="30" name="Google Shape;30;p11"/>
          <p:cNvSpPr txBox="1"/>
          <p:nvPr>
            <p:ph idx="1" type="body"/>
          </p:nvPr>
        </p:nvSpPr>
        <p:spPr>
          <a:xfrm>
            <a:off x="272086" y="987157"/>
            <a:ext cx="3607765" cy="452286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853"/>
              </a:spcBef>
              <a:spcAft>
                <a:spcPts val="0"/>
              </a:spcAft>
              <a:buClr>
                <a:srgbClr val="E46102"/>
              </a:buClr>
              <a:buSzPts val="4267"/>
              <a:buFont typeface="Arial"/>
              <a:buNone/>
              <a:defRPr b="1" i="0" sz="4267" u="none" cap="none" strike="noStrike">
                <a:solidFill>
                  <a:srgbClr val="E46102"/>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31" name="Google Shape;31;p11"/>
          <p:cNvSpPr txBox="1"/>
          <p:nvPr>
            <p:ph idx="2" type="body"/>
          </p:nvPr>
        </p:nvSpPr>
        <p:spPr>
          <a:xfrm>
            <a:off x="4336704" y="1741012"/>
            <a:ext cx="7525333" cy="62290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640"/>
              </a:spcBef>
              <a:spcAft>
                <a:spcPts val="0"/>
              </a:spcAft>
              <a:buClr>
                <a:schemeClr val="dk1"/>
              </a:buClr>
              <a:buSzPts val="3200"/>
              <a:buFont typeface="Arial"/>
              <a:buNone/>
              <a:defRPr b="1" i="0" sz="3200" u="none" cap="none" strike="noStrike">
                <a:solidFill>
                  <a:schemeClr val="dk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32" name="Google Shape;32;p11"/>
          <p:cNvSpPr txBox="1"/>
          <p:nvPr>
            <p:ph idx="3" type="body"/>
          </p:nvPr>
        </p:nvSpPr>
        <p:spPr>
          <a:xfrm>
            <a:off x="4328701" y="2560825"/>
            <a:ext cx="7533337" cy="2949193"/>
          </a:xfrm>
          <a:prstGeom prst="rect">
            <a:avLst/>
          </a:prstGeom>
          <a:noFill/>
          <a:ln>
            <a:noFill/>
          </a:ln>
        </p:spPr>
        <p:txBody>
          <a:bodyPr anchorCtr="0" anchor="t" bIns="45700" lIns="91425" spcFirstLastPara="1" rIns="91425" wrap="square" tIns="45700">
            <a:noAutofit/>
          </a:bodyPr>
          <a:lstStyle>
            <a:lvl1pPr indent="-397954" lvl="0" marL="457200" marR="0" rtl="0" algn="l">
              <a:lnSpc>
                <a:spcPct val="100000"/>
              </a:lnSpc>
              <a:spcBef>
                <a:spcPts val="533"/>
              </a:spcBef>
              <a:spcAft>
                <a:spcPts val="0"/>
              </a:spcAft>
              <a:buClr>
                <a:srgbClr val="E46102"/>
              </a:buClr>
              <a:buSzPts val="2667"/>
              <a:buFont typeface="Noto Sans Symbols"/>
              <a:buChar char="▪"/>
              <a:defRPr b="0" i="0" sz="2667" u="none" cap="none" strike="noStrike">
                <a:solidFill>
                  <a:schemeClr val="dk1"/>
                </a:solidFill>
                <a:latin typeface="Arial"/>
                <a:ea typeface="Arial"/>
                <a:cs typeface="Arial"/>
                <a:sym typeface="Arial"/>
              </a:defRPr>
            </a:lvl1pPr>
            <a:lvl2pPr indent="-381000" lvl="1" marL="914400" marR="0" rtl="0" algn="l">
              <a:lnSpc>
                <a:spcPct val="100000"/>
              </a:lnSpc>
              <a:spcBef>
                <a:spcPts val="480"/>
              </a:spcBef>
              <a:spcAft>
                <a:spcPts val="0"/>
              </a:spcAft>
              <a:buClr>
                <a:srgbClr val="E46102"/>
              </a:buClr>
              <a:buSzPts val="2400"/>
              <a:buFont typeface="Arial"/>
              <a:buChar char="•"/>
              <a:defRPr b="0" i="0" sz="2400" u="none" cap="none" strike="noStrike">
                <a:solidFill>
                  <a:schemeClr val="dk1"/>
                </a:solidFill>
                <a:latin typeface="Arial"/>
                <a:ea typeface="Arial"/>
                <a:cs typeface="Arial"/>
                <a:sym typeface="Arial"/>
              </a:defRPr>
            </a:lvl2pPr>
            <a:lvl3pPr indent="-364045" lvl="2" marL="1371600" marR="0" rtl="0" algn="l">
              <a:lnSpc>
                <a:spcPct val="100000"/>
              </a:lnSpc>
              <a:spcBef>
                <a:spcPts val="427"/>
              </a:spcBef>
              <a:spcAft>
                <a:spcPts val="0"/>
              </a:spcAft>
              <a:buClr>
                <a:srgbClr val="E46102"/>
              </a:buClr>
              <a:buSzPts val="2133"/>
              <a:buFont typeface="Noto Sans Symbols"/>
              <a:buChar char="▪"/>
              <a:defRPr b="0" i="0" sz="2133" u="none" cap="none" strike="noStrike">
                <a:solidFill>
                  <a:schemeClr val="dk1"/>
                </a:solidFill>
                <a:latin typeface="Arial"/>
                <a:ea typeface="Arial"/>
                <a:cs typeface="Arial"/>
                <a:sym typeface="Arial"/>
              </a:defRPr>
            </a:lvl3pPr>
            <a:lvl4pPr indent="-347154" lvl="3" marL="1828800" marR="0" rtl="0" algn="l">
              <a:lnSpc>
                <a:spcPct val="100000"/>
              </a:lnSpc>
              <a:spcBef>
                <a:spcPts val="373"/>
              </a:spcBef>
              <a:spcAft>
                <a:spcPts val="0"/>
              </a:spcAft>
              <a:buClr>
                <a:srgbClr val="D95E00"/>
              </a:buClr>
              <a:buSzPts val="1867"/>
              <a:buFont typeface="NTR"/>
              <a:buChar char="&gt;"/>
              <a:defRPr b="0" i="0" sz="1867" u="none" cap="none" strike="noStrike">
                <a:solidFill>
                  <a:schemeClr val="dk1"/>
                </a:solidFill>
                <a:latin typeface="Arial"/>
                <a:ea typeface="Arial"/>
                <a:cs typeface="Arial"/>
                <a:sym typeface="Arial"/>
              </a:defRPr>
            </a:lvl4pPr>
            <a:lvl5pPr indent="-330200" lvl="4" marL="2286000" marR="0" rtl="0" algn="l">
              <a:lnSpc>
                <a:spcPct val="100000"/>
              </a:lnSpc>
              <a:spcBef>
                <a:spcPts val="320"/>
              </a:spcBef>
              <a:spcAft>
                <a:spcPts val="0"/>
              </a:spcAft>
              <a:buClr>
                <a:srgbClr val="D95E00"/>
              </a:buClr>
              <a:buSzPts val="1600"/>
              <a:buFont typeface="Noto Sans Symbols"/>
              <a:buChar char="▪"/>
              <a:defRPr b="0" i="0" sz="1600" u="none" cap="none" strike="noStrike">
                <a:solidFill>
                  <a:schemeClr val="dk1"/>
                </a:solidFill>
                <a:latin typeface="Arial"/>
                <a:ea typeface="Arial"/>
                <a:cs typeface="Arial"/>
                <a:sym typeface="Arial"/>
              </a:defRPr>
            </a:lvl5pPr>
            <a:lvl6pPr indent="-228600" lvl="5" marL="2743200" marR="0" rtl="0" algn="l">
              <a:lnSpc>
                <a:spcPct val="100000"/>
              </a:lnSpc>
              <a:spcBef>
                <a:spcPts val="293"/>
              </a:spcBef>
              <a:spcAft>
                <a:spcPts val="0"/>
              </a:spcAft>
              <a:buClr>
                <a:srgbClr val="D95E00"/>
              </a:buClr>
              <a:buSzPts val="1467"/>
              <a:buFont typeface="NTR"/>
              <a:buNone/>
              <a:defRPr b="0" i="0" sz="1467" u="none" cap="none" strike="noStrike">
                <a:solidFill>
                  <a:schemeClr val="dk1"/>
                </a:solidFill>
                <a:latin typeface="Arial"/>
                <a:ea typeface="Arial"/>
                <a:cs typeface="Arial"/>
                <a:sym typeface="Arial"/>
              </a:defRPr>
            </a:lvl6pPr>
            <a:lvl7pPr indent="-228600" lvl="6" marL="3200400" marR="0" rtl="0" algn="l">
              <a:lnSpc>
                <a:spcPct val="100000"/>
              </a:lnSpc>
              <a:spcBef>
                <a:spcPts val="267"/>
              </a:spcBef>
              <a:spcAft>
                <a:spcPts val="0"/>
              </a:spcAft>
              <a:buClr>
                <a:srgbClr val="D95E00"/>
              </a:buClr>
              <a:buSzPts val="1333"/>
              <a:buFont typeface="Noto Sans Symbols"/>
              <a:buNone/>
              <a:defRPr b="0" i="0" sz="1333"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33" name="Google Shape;33;p11"/>
          <p:cNvSpPr txBox="1"/>
          <p:nvPr>
            <p:ph idx="4" type="body"/>
          </p:nvPr>
        </p:nvSpPr>
        <p:spPr>
          <a:xfrm>
            <a:off x="0" y="5511800"/>
            <a:ext cx="12192000" cy="13462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853"/>
              </a:spcBef>
              <a:spcAft>
                <a:spcPts val="0"/>
              </a:spcAft>
              <a:buClr>
                <a:srgbClr val="FF0000"/>
              </a:buClr>
              <a:buSzPts val="4267"/>
              <a:buFont typeface="Arial"/>
              <a:buNone/>
              <a:defRPr b="0" i="1" sz="4267" u="none" cap="none" strike="noStrike">
                <a:solidFill>
                  <a:srgbClr val="FF0000"/>
                </a:solidFill>
                <a:latin typeface="MS Gothic"/>
                <a:ea typeface="MS Gothic"/>
                <a:cs typeface="MS Gothic"/>
                <a:sym typeface="MS Gothic"/>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Page Content">
  <p:cSld name="Full-Page Content">
    <p:spTree>
      <p:nvGrpSpPr>
        <p:cNvPr id="164" name="Shape 164"/>
        <p:cNvGrpSpPr/>
        <p:nvPr/>
      </p:nvGrpSpPr>
      <p:grpSpPr>
        <a:xfrm>
          <a:off x="0" y="0"/>
          <a:ext cx="0" cy="0"/>
          <a:chOff x="0" y="0"/>
          <a:chExt cx="0" cy="0"/>
        </a:xfrm>
      </p:grpSpPr>
      <p:cxnSp>
        <p:nvCxnSpPr>
          <p:cNvPr id="165" name="Google Shape;165;g8811feb713_1_320"/>
          <p:cNvCxnSpPr/>
          <p:nvPr/>
        </p:nvCxnSpPr>
        <p:spPr>
          <a:xfrm>
            <a:off x="272085" y="513092"/>
            <a:ext cx="2674800" cy="0"/>
          </a:xfrm>
          <a:prstGeom prst="straightConnector1">
            <a:avLst/>
          </a:prstGeom>
          <a:noFill/>
          <a:ln cap="flat" cmpd="sng" w="25400">
            <a:solidFill>
              <a:schemeClr val="dk1"/>
            </a:solidFill>
            <a:prstDash val="solid"/>
            <a:round/>
            <a:headEnd len="sm" w="sm" type="none"/>
            <a:tailEnd len="sm" w="sm" type="none"/>
          </a:ln>
        </p:spPr>
      </p:cxnSp>
      <p:cxnSp>
        <p:nvCxnSpPr>
          <p:cNvPr id="166" name="Google Shape;166;g8811feb713_1_320"/>
          <p:cNvCxnSpPr/>
          <p:nvPr/>
        </p:nvCxnSpPr>
        <p:spPr>
          <a:xfrm>
            <a:off x="3376635" y="513092"/>
            <a:ext cx="8485500" cy="0"/>
          </a:xfrm>
          <a:prstGeom prst="straightConnector1">
            <a:avLst/>
          </a:prstGeom>
          <a:noFill/>
          <a:ln cap="flat" cmpd="sng" w="12700">
            <a:solidFill>
              <a:schemeClr val="dk1"/>
            </a:solidFill>
            <a:prstDash val="solid"/>
            <a:round/>
            <a:headEnd len="sm" w="sm" type="none"/>
            <a:tailEnd len="sm" w="sm" type="none"/>
          </a:ln>
        </p:spPr>
      </p:cxnSp>
      <p:sp>
        <p:nvSpPr>
          <p:cNvPr id="167" name="Google Shape;167;g8811feb713_1_320"/>
          <p:cNvSpPr txBox="1"/>
          <p:nvPr>
            <p:ph idx="1" type="body"/>
          </p:nvPr>
        </p:nvSpPr>
        <p:spPr>
          <a:xfrm>
            <a:off x="0" y="5511801"/>
            <a:ext cx="12192000" cy="14013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853"/>
              </a:spcBef>
              <a:spcAft>
                <a:spcPts val="0"/>
              </a:spcAft>
              <a:buClr>
                <a:srgbClr val="FF0000"/>
              </a:buClr>
              <a:buSzPts val="4267"/>
              <a:buFont typeface="Arial"/>
              <a:buNone/>
              <a:defRPr b="0" i="1" sz="4267" u="none" cap="none" strike="noStrike">
                <a:solidFill>
                  <a:srgbClr val="FF0000"/>
                </a:solidFill>
                <a:latin typeface="MS Gothic"/>
                <a:ea typeface="MS Gothic"/>
                <a:cs typeface="MS Gothic"/>
                <a:sym typeface="MS Gothic"/>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168" name="Google Shape;168;g8811feb713_1_320"/>
          <p:cNvSpPr txBox="1"/>
          <p:nvPr>
            <p:ph idx="2" type="body"/>
          </p:nvPr>
        </p:nvSpPr>
        <p:spPr>
          <a:xfrm>
            <a:off x="272085" y="863428"/>
            <a:ext cx="11589900" cy="46398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853"/>
              </a:spcBef>
              <a:spcAft>
                <a:spcPts val="0"/>
              </a:spcAft>
              <a:buClr>
                <a:schemeClr val="dk1"/>
              </a:buClr>
              <a:buSzPts val="4267"/>
              <a:buFont typeface="Arial"/>
              <a:buNone/>
              <a:defRPr b="0" i="1" sz="4267" u="none" cap="none" strike="noStrike">
                <a:solidFill>
                  <a:schemeClr val="dk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or End Slide">
  <p:cSld name="Section Header or End Slide">
    <p:spTree>
      <p:nvGrpSpPr>
        <p:cNvPr id="169" name="Shape 169"/>
        <p:cNvGrpSpPr/>
        <p:nvPr/>
      </p:nvGrpSpPr>
      <p:grpSpPr>
        <a:xfrm>
          <a:off x="0" y="0"/>
          <a:ext cx="0" cy="0"/>
          <a:chOff x="0" y="0"/>
          <a:chExt cx="0" cy="0"/>
        </a:xfrm>
      </p:grpSpPr>
      <p:sp>
        <p:nvSpPr>
          <p:cNvPr id="170" name="Google Shape;170;g8811feb713_1_325"/>
          <p:cNvSpPr/>
          <p:nvPr/>
        </p:nvSpPr>
        <p:spPr>
          <a:xfrm>
            <a:off x="0" y="0"/>
            <a:ext cx="12189001" cy="6858000"/>
          </a:xfrm>
          <a:prstGeom prst="rect">
            <a:avLst/>
          </a:prstGeom>
          <a:solidFill>
            <a:srgbClr val="E4610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t/>
            </a:r>
            <a:endParaRPr b="0" i="0" sz="3200" u="none" cap="none" strike="noStrike">
              <a:solidFill>
                <a:schemeClr val="lt1"/>
              </a:solidFill>
              <a:latin typeface="Arial"/>
              <a:ea typeface="Arial"/>
              <a:cs typeface="Arial"/>
              <a:sym typeface="Arial"/>
            </a:endParaRPr>
          </a:p>
        </p:txBody>
      </p:sp>
      <p:cxnSp>
        <p:nvCxnSpPr>
          <p:cNvPr id="171" name="Google Shape;171;g8811feb713_1_325"/>
          <p:cNvCxnSpPr/>
          <p:nvPr/>
        </p:nvCxnSpPr>
        <p:spPr>
          <a:xfrm>
            <a:off x="272085" y="513091"/>
            <a:ext cx="2674800" cy="0"/>
          </a:xfrm>
          <a:prstGeom prst="straightConnector1">
            <a:avLst/>
          </a:prstGeom>
          <a:noFill/>
          <a:ln cap="flat" cmpd="sng" w="25400">
            <a:solidFill>
              <a:schemeClr val="lt1"/>
            </a:solidFill>
            <a:prstDash val="solid"/>
            <a:round/>
            <a:headEnd len="sm" w="sm" type="none"/>
            <a:tailEnd len="sm" w="sm" type="none"/>
          </a:ln>
        </p:spPr>
      </p:cxnSp>
      <p:cxnSp>
        <p:nvCxnSpPr>
          <p:cNvPr id="172" name="Google Shape;172;g8811feb713_1_325"/>
          <p:cNvCxnSpPr/>
          <p:nvPr/>
        </p:nvCxnSpPr>
        <p:spPr>
          <a:xfrm>
            <a:off x="3376635" y="513091"/>
            <a:ext cx="8485500" cy="0"/>
          </a:xfrm>
          <a:prstGeom prst="straightConnector1">
            <a:avLst/>
          </a:prstGeom>
          <a:noFill/>
          <a:ln cap="flat" cmpd="sng" w="12700">
            <a:solidFill>
              <a:schemeClr val="lt1"/>
            </a:solidFill>
            <a:prstDash val="solid"/>
            <a:round/>
            <a:headEnd len="sm" w="sm" type="none"/>
            <a:tailEnd len="sm" w="sm" type="none"/>
          </a:ln>
        </p:spPr>
      </p:cxnSp>
      <p:sp>
        <p:nvSpPr>
          <p:cNvPr id="173" name="Google Shape;173;g8811feb713_1_325"/>
          <p:cNvSpPr txBox="1"/>
          <p:nvPr>
            <p:ph idx="1" type="body"/>
          </p:nvPr>
        </p:nvSpPr>
        <p:spPr>
          <a:xfrm>
            <a:off x="272085" y="4258733"/>
            <a:ext cx="11589900" cy="1253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1440"/>
              </a:spcBef>
              <a:spcAft>
                <a:spcPts val="0"/>
              </a:spcAft>
              <a:buClr>
                <a:schemeClr val="lt1"/>
              </a:buClr>
              <a:buSzPts val="7200"/>
              <a:buFont typeface="Arial"/>
              <a:buNone/>
              <a:defRPr b="1" i="0" sz="7200" u="none" cap="none" strike="noStrike">
                <a:solidFill>
                  <a:schemeClr val="lt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174" name="Google Shape;174;g8811feb713_1_325"/>
          <p:cNvSpPr txBox="1"/>
          <p:nvPr>
            <p:ph idx="2" type="body"/>
          </p:nvPr>
        </p:nvSpPr>
        <p:spPr>
          <a:xfrm>
            <a:off x="0" y="5511801"/>
            <a:ext cx="12192000" cy="14013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853"/>
              </a:spcBef>
              <a:spcAft>
                <a:spcPts val="0"/>
              </a:spcAft>
              <a:buClr>
                <a:srgbClr val="FF0000"/>
              </a:buClr>
              <a:buSzPts val="4267"/>
              <a:buFont typeface="Arial"/>
              <a:buNone/>
              <a:defRPr b="0" i="1" sz="4267" u="none" cap="none" strike="noStrike">
                <a:solidFill>
                  <a:srgbClr val="FF0000"/>
                </a:solidFill>
                <a:latin typeface="MS Gothic"/>
                <a:ea typeface="MS Gothic"/>
                <a:cs typeface="MS Gothic"/>
                <a:sym typeface="MS Gothic"/>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pic>
        <p:nvPicPr>
          <p:cNvPr id="175" name="Google Shape;175;g8811feb713_1_325"/>
          <p:cNvPicPr preferRelativeResize="0"/>
          <p:nvPr/>
        </p:nvPicPr>
        <p:blipFill rotWithShape="1">
          <a:blip r:embed="rId2">
            <a:alphaModFix/>
          </a:blip>
          <a:srcRect b="0" l="0" r="0" t="0"/>
          <a:stretch/>
        </p:blipFill>
        <p:spPr>
          <a:xfrm>
            <a:off x="324375" y="151925"/>
            <a:ext cx="624309" cy="312156"/>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ansition" showMasterSp="0">
  <p:cSld name="Transition">
    <p:spTree>
      <p:nvGrpSpPr>
        <p:cNvPr id="176" name="Shape 176"/>
        <p:cNvGrpSpPr/>
        <p:nvPr/>
      </p:nvGrpSpPr>
      <p:grpSpPr>
        <a:xfrm>
          <a:off x="0" y="0"/>
          <a:ext cx="0" cy="0"/>
          <a:chOff x="0" y="0"/>
          <a:chExt cx="0" cy="0"/>
        </a:xfrm>
      </p:grpSpPr>
      <p:cxnSp>
        <p:nvCxnSpPr>
          <p:cNvPr id="177" name="Google Shape;177;g8811feb713_1_332"/>
          <p:cNvCxnSpPr/>
          <p:nvPr/>
        </p:nvCxnSpPr>
        <p:spPr>
          <a:xfrm>
            <a:off x="272085" y="513091"/>
            <a:ext cx="2674800" cy="0"/>
          </a:xfrm>
          <a:prstGeom prst="straightConnector1">
            <a:avLst/>
          </a:prstGeom>
          <a:noFill/>
          <a:ln cap="flat" cmpd="sng" w="25400">
            <a:solidFill>
              <a:srgbClr val="E46102"/>
            </a:solidFill>
            <a:prstDash val="solid"/>
            <a:round/>
            <a:headEnd len="sm" w="sm" type="none"/>
            <a:tailEnd len="sm" w="sm" type="none"/>
          </a:ln>
        </p:spPr>
      </p:cxnSp>
      <p:cxnSp>
        <p:nvCxnSpPr>
          <p:cNvPr id="178" name="Google Shape;178;g8811feb713_1_332"/>
          <p:cNvCxnSpPr/>
          <p:nvPr/>
        </p:nvCxnSpPr>
        <p:spPr>
          <a:xfrm>
            <a:off x="3376635" y="513091"/>
            <a:ext cx="8485500" cy="0"/>
          </a:xfrm>
          <a:prstGeom prst="straightConnector1">
            <a:avLst/>
          </a:prstGeom>
          <a:noFill/>
          <a:ln cap="flat" cmpd="sng" w="12700">
            <a:solidFill>
              <a:srgbClr val="E46102"/>
            </a:solidFill>
            <a:prstDash val="solid"/>
            <a:round/>
            <a:headEnd len="sm" w="sm" type="none"/>
            <a:tailEnd len="sm" w="sm" type="none"/>
          </a:ln>
        </p:spPr>
      </p:cxnSp>
      <p:sp>
        <p:nvSpPr>
          <p:cNvPr id="179" name="Google Shape;179;g8811feb713_1_332"/>
          <p:cNvSpPr txBox="1"/>
          <p:nvPr>
            <p:ph idx="1" type="body"/>
          </p:nvPr>
        </p:nvSpPr>
        <p:spPr>
          <a:xfrm>
            <a:off x="0" y="5511801"/>
            <a:ext cx="12192000" cy="14013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853"/>
              </a:spcBef>
              <a:spcAft>
                <a:spcPts val="0"/>
              </a:spcAft>
              <a:buClr>
                <a:srgbClr val="FF0000"/>
              </a:buClr>
              <a:buSzPts val="4267"/>
              <a:buFont typeface="Arial"/>
              <a:buNone/>
              <a:defRPr b="0" i="1" sz="4267" u="none" cap="none" strike="noStrike">
                <a:solidFill>
                  <a:srgbClr val="FF0000"/>
                </a:solidFill>
                <a:latin typeface="MS Gothic"/>
                <a:ea typeface="MS Gothic"/>
                <a:cs typeface="MS Gothic"/>
                <a:sym typeface="MS Gothic"/>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180" name="Google Shape;180;g8811feb713_1_332"/>
          <p:cNvSpPr txBox="1"/>
          <p:nvPr>
            <p:ph idx="2" type="body"/>
          </p:nvPr>
        </p:nvSpPr>
        <p:spPr>
          <a:xfrm>
            <a:off x="272085" y="3987800"/>
            <a:ext cx="11589900" cy="1524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1067"/>
              </a:spcBef>
              <a:spcAft>
                <a:spcPts val="0"/>
              </a:spcAft>
              <a:buClr>
                <a:schemeClr val="dk1"/>
              </a:buClr>
              <a:buSzPts val="5333"/>
              <a:buFont typeface="Arial"/>
              <a:buNone/>
              <a:defRPr b="1" i="0" sz="5333" u="none" cap="none" strike="noStrike">
                <a:solidFill>
                  <a:schemeClr val="dk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pic>
        <p:nvPicPr>
          <p:cNvPr id="181" name="Google Shape;181;g8811feb713_1_332"/>
          <p:cNvPicPr preferRelativeResize="0"/>
          <p:nvPr/>
        </p:nvPicPr>
        <p:blipFill rotWithShape="1">
          <a:blip r:embed="rId2">
            <a:alphaModFix/>
          </a:blip>
          <a:srcRect b="0" l="0" r="0" t="0"/>
          <a:stretch/>
        </p:blipFill>
        <p:spPr>
          <a:xfrm>
            <a:off x="324375" y="151925"/>
            <a:ext cx="624309" cy="312156"/>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182" name="Shape 182"/>
        <p:cNvGrpSpPr/>
        <p:nvPr/>
      </p:nvGrpSpPr>
      <p:grpSpPr>
        <a:xfrm>
          <a:off x="0" y="0"/>
          <a:ext cx="0" cy="0"/>
          <a:chOff x="0" y="0"/>
          <a:chExt cx="0" cy="0"/>
        </a:xfrm>
      </p:grpSpPr>
      <p:cxnSp>
        <p:nvCxnSpPr>
          <p:cNvPr id="183" name="Google Shape;183;g8811feb713_1_338"/>
          <p:cNvCxnSpPr/>
          <p:nvPr/>
        </p:nvCxnSpPr>
        <p:spPr>
          <a:xfrm>
            <a:off x="272085" y="513092"/>
            <a:ext cx="2674800" cy="0"/>
          </a:xfrm>
          <a:prstGeom prst="straightConnector1">
            <a:avLst/>
          </a:prstGeom>
          <a:noFill/>
          <a:ln cap="flat" cmpd="sng" w="25400">
            <a:solidFill>
              <a:schemeClr val="dk1"/>
            </a:solidFill>
            <a:prstDash val="solid"/>
            <a:round/>
            <a:headEnd len="sm" w="sm" type="none"/>
            <a:tailEnd len="sm" w="sm" type="none"/>
          </a:ln>
        </p:spPr>
      </p:cxnSp>
      <p:cxnSp>
        <p:nvCxnSpPr>
          <p:cNvPr id="184" name="Google Shape;184;g8811feb713_1_338"/>
          <p:cNvCxnSpPr/>
          <p:nvPr/>
        </p:nvCxnSpPr>
        <p:spPr>
          <a:xfrm>
            <a:off x="3376635" y="513092"/>
            <a:ext cx="8485500" cy="0"/>
          </a:xfrm>
          <a:prstGeom prst="straightConnector1">
            <a:avLst/>
          </a:prstGeom>
          <a:noFill/>
          <a:ln cap="flat" cmpd="sng" w="12700">
            <a:solidFill>
              <a:schemeClr val="dk1"/>
            </a:solidFill>
            <a:prstDash val="solid"/>
            <a:round/>
            <a:headEnd len="sm" w="sm" type="none"/>
            <a:tailEnd len="sm" w="sm" type="none"/>
          </a:ln>
        </p:spPr>
      </p:cxnSp>
      <p:sp>
        <p:nvSpPr>
          <p:cNvPr id="185" name="Google Shape;185;g8811feb713_1_338"/>
          <p:cNvSpPr txBox="1"/>
          <p:nvPr>
            <p:ph idx="1" type="body"/>
          </p:nvPr>
        </p:nvSpPr>
        <p:spPr>
          <a:xfrm>
            <a:off x="0" y="5511801"/>
            <a:ext cx="12192000" cy="14013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853"/>
              </a:spcBef>
              <a:spcAft>
                <a:spcPts val="0"/>
              </a:spcAft>
              <a:buClr>
                <a:srgbClr val="FF0000"/>
              </a:buClr>
              <a:buSzPts val="4267"/>
              <a:buFont typeface="Arial"/>
              <a:buNone/>
              <a:defRPr b="0" i="1" sz="4267" u="none" cap="none" strike="noStrike">
                <a:solidFill>
                  <a:srgbClr val="FF0000"/>
                </a:solidFill>
                <a:latin typeface="MS Gothic"/>
                <a:ea typeface="MS Gothic"/>
                <a:cs typeface="MS Gothic"/>
                <a:sym typeface="MS Gothic"/>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186" name="Google Shape;186;g8811feb713_1_338"/>
          <p:cNvSpPr txBox="1"/>
          <p:nvPr>
            <p:ph idx="2" type="body"/>
          </p:nvPr>
        </p:nvSpPr>
        <p:spPr>
          <a:xfrm>
            <a:off x="6256867" y="863692"/>
            <a:ext cx="5604900" cy="46395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853"/>
              </a:spcBef>
              <a:spcAft>
                <a:spcPts val="0"/>
              </a:spcAft>
              <a:buClr>
                <a:schemeClr val="dk1"/>
              </a:buClr>
              <a:buSzPts val="4267"/>
              <a:buFont typeface="Arial"/>
              <a:buNone/>
              <a:defRPr b="0" i="1" sz="4267" u="none" cap="none" strike="noStrike">
                <a:solidFill>
                  <a:schemeClr val="dk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187" name="Google Shape;187;g8811feb713_1_338"/>
          <p:cNvSpPr txBox="1"/>
          <p:nvPr>
            <p:ph idx="3" type="body"/>
          </p:nvPr>
        </p:nvSpPr>
        <p:spPr>
          <a:xfrm>
            <a:off x="272085" y="863428"/>
            <a:ext cx="5612100" cy="46398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853"/>
              </a:spcBef>
              <a:spcAft>
                <a:spcPts val="0"/>
              </a:spcAft>
              <a:buClr>
                <a:schemeClr val="dk1"/>
              </a:buClr>
              <a:buSzPts val="4267"/>
              <a:buFont typeface="Arial"/>
              <a:buNone/>
              <a:defRPr b="0" i="1" sz="4267" u="none" cap="none" strike="noStrike">
                <a:solidFill>
                  <a:schemeClr val="dk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188" name="Shape 188"/>
        <p:cNvGrpSpPr/>
        <p:nvPr/>
      </p:nvGrpSpPr>
      <p:grpSpPr>
        <a:xfrm>
          <a:off x="0" y="0"/>
          <a:ext cx="0" cy="0"/>
          <a:chOff x="0" y="0"/>
          <a:chExt cx="0" cy="0"/>
        </a:xfrm>
      </p:grpSpPr>
      <p:cxnSp>
        <p:nvCxnSpPr>
          <p:cNvPr id="189" name="Google Shape;189;g8811feb713_1_344"/>
          <p:cNvCxnSpPr/>
          <p:nvPr/>
        </p:nvCxnSpPr>
        <p:spPr>
          <a:xfrm>
            <a:off x="272085" y="513092"/>
            <a:ext cx="2674800" cy="0"/>
          </a:xfrm>
          <a:prstGeom prst="straightConnector1">
            <a:avLst/>
          </a:prstGeom>
          <a:noFill/>
          <a:ln cap="flat" cmpd="sng" w="25400">
            <a:solidFill>
              <a:schemeClr val="dk1"/>
            </a:solidFill>
            <a:prstDash val="solid"/>
            <a:round/>
            <a:headEnd len="sm" w="sm" type="none"/>
            <a:tailEnd len="sm" w="sm" type="none"/>
          </a:ln>
        </p:spPr>
      </p:cxnSp>
      <p:cxnSp>
        <p:nvCxnSpPr>
          <p:cNvPr id="190" name="Google Shape;190;g8811feb713_1_344"/>
          <p:cNvCxnSpPr/>
          <p:nvPr/>
        </p:nvCxnSpPr>
        <p:spPr>
          <a:xfrm>
            <a:off x="3376635" y="513092"/>
            <a:ext cx="8485500" cy="0"/>
          </a:xfrm>
          <a:prstGeom prst="straightConnector1">
            <a:avLst/>
          </a:prstGeom>
          <a:noFill/>
          <a:ln cap="flat" cmpd="sng" w="12700">
            <a:solidFill>
              <a:schemeClr val="dk1"/>
            </a:solidFill>
            <a:prstDash val="solid"/>
            <a:round/>
            <a:headEnd len="sm" w="sm" type="none"/>
            <a:tailEnd len="sm" w="sm" type="none"/>
          </a:ln>
        </p:spPr>
      </p:cxnSp>
      <p:sp>
        <p:nvSpPr>
          <p:cNvPr id="191" name="Google Shape;191;g8811feb713_1_344"/>
          <p:cNvSpPr txBox="1"/>
          <p:nvPr>
            <p:ph idx="1" type="body"/>
          </p:nvPr>
        </p:nvSpPr>
        <p:spPr>
          <a:xfrm>
            <a:off x="0" y="5511801"/>
            <a:ext cx="12192000" cy="14013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853"/>
              </a:spcBef>
              <a:spcAft>
                <a:spcPts val="0"/>
              </a:spcAft>
              <a:buClr>
                <a:srgbClr val="FF0000"/>
              </a:buClr>
              <a:buSzPts val="4267"/>
              <a:buFont typeface="Arial"/>
              <a:buNone/>
              <a:defRPr b="0" i="1" sz="4267" u="none" cap="none" strike="noStrike">
                <a:solidFill>
                  <a:srgbClr val="FF0000"/>
                </a:solidFill>
                <a:latin typeface="MS Gothic"/>
                <a:ea typeface="MS Gothic"/>
                <a:cs typeface="MS Gothic"/>
                <a:sym typeface="MS Gothic"/>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192" name="Google Shape;192;g8811feb713_1_344"/>
          <p:cNvSpPr txBox="1"/>
          <p:nvPr>
            <p:ph idx="2" type="body"/>
          </p:nvPr>
        </p:nvSpPr>
        <p:spPr>
          <a:xfrm>
            <a:off x="264584" y="862676"/>
            <a:ext cx="3471300" cy="7956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853"/>
              </a:spcBef>
              <a:spcAft>
                <a:spcPts val="0"/>
              </a:spcAft>
              <a:buClr>
                <a:srgbClr val="E46102"/>
              </a:buClr>
              <a:buSzPts val="4267"/>
              <a:buFont typeface="Arial"/>
              <a:buNone/>
              <a:defRPr b="1" i="0" sz="4267" u="none" cap="none" strike="noStrike">
                <a:solidFill>
                  <a:srgbClr val="E46102"/>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193" name="Google Shape;193;g8811feb713_1_344"/>
          <p:cNvSpPr txBox="1"/>
          <p:nvPr>
            <p:ph idx="3" type="body"/>
          </p:nvPr>
        </p:nvSpPr>
        <p:spPr>
          <a:xfrm>
            <a:off x="264584" y="1873340"/>
            <a:ext cx="3471300" cy="3638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533"/>
              </a:spcBef>
              <a:spcAft>
                <a:spcPts val="0"/>
              </a:spcAft>
              <a:buClr>
                <a:schemeClr val="dk1"/>
              </a:buClr>
              <a:buSzPts val="2667"/>
              <a:buFont typeface="Arial"/>
              <a:buNone/>
              <a:defRPr b="0" i="0" sz="2667" u="none" cap="none" strike="noStrike">
                <a:solidFill>
                  <a:schemeClr val="dk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194" name="Google Shape;194;g8811feb713_1_344"/>
          <p:cNvSpPr txBox="1"/>
          <p:nvPr>
            <p:ph idx="4" type="body"/>
          </p:nvPr>
        </p:nvSpPr>
        <p:spPr>
          <a:xfrm>
            <a:off x="4000501" y="863692"/>
            <a:ext cx="7861200" cy="46395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853"/>
              </a:spcBef>
              <a:spcAft>
                <a:spcPts val="0"/>
              </a:spcAft>
              <a:buClr>
                <a:schemeClr val="dk1"/>
              </a:buClr>
              <a:buSzPts val="4267"/>
              <a:buFont typeface="Arial"/>
              <a:buNone/>
              <a:defRPr b="0" i="1" sz="4267" u="none" cap="none" strike="noStrike">
                <a:solidFill>
                  <a:schemeClr val="dk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34" name="Shape 34"/>
        <p:cNvGrpSpPr/>
        <p:nvPr/>
      </p:nvGrpSpPr>
      <p:grpSpPr>
        <a:xfrm>
          <a:off x="0" y="0"/>
          <a:ext cx="0" cy="0"/>
          <a:chOff x="0" y="0"/>
          <a:chExt cx="0" cy="0"/>
        </a:xfrm>
      </p:grpSpPr>
      <p:cxnSp>
        <p:nvCxnSpPr>
          <p:cNvPr id="35" name="Google Shape;35;p12"/>
          <p:cNvCxnSpPr/>
          <p:nvPr/>
        </p:nvCxnSpPr>
        <p:spPr>
          <a:xfrm>
            <a:off x="272085" y="513092"/>
            <a:ext cx="2674747" cy="0"/>
          </a:xfrm>
          <a:prstGeom prst="straightConnector1">
            <a:avLst/>
          </a:prstGeom>
          <a:noFill/>
          <a:ln cap="flat" cmpd="sng" w="25400">
            <a:solidFill>
              <a:schemeClr val="dk1"/>
            </a:solidFill>
            <a:prstDash val="solid"/>
            <a:round/>
            <a:headEnd len="sm" w="sm" type="none"/>
            <a:tailEnd len="sm" w="sm" type="none"/>
          </a:ln>
        </p:spPr>
      </p:cxnSp>
      <p:cxnSp>
        <p:nvCxnSpPr>
          <p:cNvPr id="36" name="Google Shape;36;p12"/>
          <p:cNvCxnSpPr/>
          <p:nvPr/>
        </p:nvCxnSpPr>
        <p:spPr>
          <a:xfrm>
            <a:off x="3376635" y="513092"/>
            <a:ext cx="8485403" cy="0"/>
          </a:xfrm>
          <a:prstGeom prst="straightConnector1">
            <a:avLst/>
          </a:prstGeom>
          <a:noFill/>
          <a:ln cap="flat" cmpd="sng" w="12700">
            <a:solidFill>
              <a:schemeClr val="dk1"/>
            </a:solidFill>
            <a:prstDash val="solid"/>
            <a:round/>
            <a:headEnd len="sm" w="sm" type="none"/>
            <a:tailEnd len="sm" w="sm" type="none"/>
          </a:ln>
        </p:spPr>
      </p:cxnSp>
      <p:sp>
        <p:nvSpPr>
          <p:cNvPr id="37" name="Google Shape;37;p12"/>
          <p:cNvSpPr txBox="1"/>
          <p:nvPr>
            <p:ph idx="1" type="body"/>
          </p:nvPr>
        </p:nvSpPr>
        <p:spPr>
          <a:xfrm>
            <a:off x="0" y="5511801"/>
            <a:ext cx="12192000" cy="1401233"/>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853"/>
              </a:spcBef>
              <a:spcAft>
                <a:spcPts val="0"/>
              </a:spcAft>
              <a:buClr>
                <a:srgbClr val="FF0000"/>
              </a:buClr>
              <a:buSzPts val="4267"/>
              <a:buFont typeface="Arial"/>
              <a:buNone/>
              <a:defRPr b="0" i="1" sz="4267" u="none" cap="none" strike="noStrike">
                <a:solidFill>
                  <a:srgbClr val="FF0000"/>
                </a:solidFill>
                <a:latin typeface="MS Gothic"/>
                <a:ea typeface="MS Gothic"/>
                <a:cs typeface="MS Gothic"/>
                <a:sym typeface="MS Gothic"/>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38" name="Google Shape;38;p12"/>
          <p:cNvSpPr txBox="1"/>
          <p:nvPr>
            <p:ph idx="2" type="body"/>
          </p:nvPr>
        </p:nvSpPr>
        <p:spPr>
          <a:xfrm>
            <a:off x="272085" y="958452"/>
            <a:ext cx="11589952" cy="69638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747"/>
              </a:spcBef>
              <a:spcAft>
                <a:spcPts val="0"/>
              </a:spcAft>
              <a:buClr>
                <a:srgbClr val="E46102"/>
              </a:buClr>
              <a:buSzPts val="3733"/>
              <a:buFont typeface="Arial"/>
              <a:buNone/>
              <a:defRPr b="1" i="0" sz="3733" u="none" cap="none" strike="noStrike">
                <a:solidFill>
                  <a:srgbClr val="E46102"/>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39" name="Google Shape;39;p12"/>
          <p:cNvSpPr txBox="1"/>
          <p:nvPr>
            <p:ph idx="3" type="body"/>
          </p:nvPr>
        </p:nvSpPr>
        <p:spPr>
          <a:xfrm>
            <a:off x="272085" y="1744225"/>
            <a:ext cx="11589952" cy="376757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00000"/>
              </a:lnSpc>
              <a:spcBef>
                <a:spcPts val="640"/>
              </a:spcBef>
              <a:spcAft>
                <a:spcPts val="0"/>
              </a:spcAft>
              <a:buClr>
                <a:srgbClr val="E46102"/>
              </a:buClr>
              <a:buSzPts val="3200"/>
              <a:buFont typeface="Noto Sans Symbols"/>
              <a:buChar char="▪"/>
              <a:defRPr b="1" i="0" sz="3200" u="none" cap="none" strike="noStrike">
                <a:solidFill>
                  <a:schemeClr val="dk1"/>
                </a:solidFill>
                <a:latin typeface="Arial"/>
                <a:ea typeface="Arial"/>
                <a:cs typeface="Arial"/>
                <a:sym typeface="Arial"/>
              </a:defRPr>
            </a:lvl1pPr>
            <a:lvl2pPr indent="-397954" lvl="1" marL="914400" marR="0" rtl="0" algn="l">
              <a:lnSpc>
                <a:spcPct val="100000"/>
              </a:lnSpc>
              <a:spcBef>
                <a:spcPts val="533"/>
              </a:spcBef>
              <a:spcAft>
                <a:spcPts val="0"/>
              </a:spcAft>
              <a:buClr>
                <a:srgbClr val="E46102"/>
              </a:buClr>
              <a:buSzPts val="2667"/>
              <a:buFont typeface="Arial"/>
              <a:buChar char="•"/>
              <a:defRPr b="0" i="0" sz="2667" u="none" cap="none" strike="noStrike">
                <a:solidFill>
                  <a:schemeClr val="dk1"/>
                </a:solidFill>
                <a:latin typeface="Arial"/>
                <a:ea typeface="Arial"/>
                <a:cs typeface="Arial"/>
                <a:sym typeface="Arial"/>
              </a:defRPr>
            </a:lvl2pPr>
            <a:lvl3pPr indent="-381000" lvl="2" marL="1371600" marR="0" rtl="0" algn="l">
              <a:lnSpc>
                <a:spcPct val="100000"/>
              </a:lnSpc>
              <a:spcBef>
                <a:spcPts val="480"/>
              </a:spcBef>
              <a:spcAft>
                <a:spcPts val="0"/>
              </a:spcAft>
              <a:buClr>
                <a:srgbClr val="E46102"/>
              </a:buClr>
              <a:buSzPts val="2400"/>
              <a:buFont typeface="Noto Sans Symbols"/>
              <a:buChar char="▪"/>
              <a:defRPr b="0" i="0" sz="2400" u="none" cap="none" strike="noStrike">
                <a:solidFill>
                  <a:schemeClr val="dk1"/>
                </a:solidFill>
                <a:latin typeface="Arial"/>
                <a:ea typeface="Arial"/>
                <a:cs typeface="Arial"/>
                <a:sym typeface="Arial"/>
              </a:defRPr>
            </a:lvl3pPr>
            <a:lvl4pPr indent="-364045" lvl="3" marL="1828800" marR="0" rtl="0" algn="l">
              <a:lnSpc>
                <a:spcPct val="100000"/>
              </a:lnSpc>
              <a:spcBef>
                <a:spcPts val="427"/>
              </a:spcBef>
              <a:spcAft>
                <a:spcPts val="0"/>
              </a:spcAft>
              <a:buClr>
                <a:srgbClr val="D95E00"/>
              </a:buClr>
              <a:buSzPts val="2133"/>
              <a:buFont typeface="NTR"/>
              <a:buChar char="&gt;"/>
              <a:defRPr b="0" i="0" sz="2133" u="none" cap="none" strike="noStrike">
                <a:solidFill>
                  <a:schemeClr val="dk1"/>
                </a:solidFill>
                <a:latin typeface="Arial"/>
                <a:ea typeface="Arial"/>
                <a:cs typeface="Arial"/>
                <a:sym typeface="Arial"/>
              </a:defRPr>
            </a:lvl4pPr>
            <a:lvl5pPr indent="-347154" lvl="4" marL="2286000" marR="0" rtl="0" algn="l">
              <a:lnSpc>
                <a:spcPct val="100000"/>
              </a:lnSpc>
              <a:spcBef>
                <a:spcPts val="373"/>
              </a:spcBef>
              <a:spcAft>
                <a:spcPts val="0"/>
              </a:spcAft>
              <a:buClr>
                <a:srgbClr val="D95E00"/>
              </a:buClr>
              <a:buSzPts val="1867"/>
              <a:buFont typeface="Noto Sans Symbols"/>
              <a:buChar char="▪"/>
              <a:defRPr b="0" i="0" sz="1867" u="none" cap="none" strike="noStrike">
                <a:solidFill>
                  <a:schemeClr val="dk1"/>
                </a:solidFill>
                <a:latin typeface="Arial"/>
                <a:ea typeface="Arial"/>
                <a:cs typeface="Arial"/>
                <a:sym typeface="Arial"/>
              </a:defRPr>
            </a:lvl5pPr>
            <a:lvl6pPr indent="-330200" lvl="5" marL="2743200" marR="0" rtl="0" algn="l">
              <a:lnSpc>
                <a:spcPct val="100000"/>
              </a:lnSpc>
              <a:spcBef>
                <a:spcPts val="320"/>
              </a:spcBef>
              <a:spcAft>
                <a:spcPts val="0"/>
              </a:spcAft>
              <a:buClr>
                <a:srgbClr val="D95E00"/>
              </a:buClr>
              <a:buSzPts val="1600"/>
              <a:buFont typeface="NTR"/>
              <a:buChar char="&gt;"/>
              <a:defRPr b="0" i="0" sz="1600" u="none" cap="none" strike="noStrike">
                <a:solidFill>
                  <a:schemeClr val="dk1"/>
                </a:solidFill>
                <a:latin typeface="Arial"/>
                <a:ea typeface="Arial"/>
                <a:cs typeface="Arial"/>
                <a:sym typeface="Arial"/>
              </a:defRPr>
            </a:lvl6pPr>
            <a:lvl7pPr indent="-313245" lvl="6" marL="3200400" marR="0" rtl="0" algn="l">
              <a:lnSpc>
                <a:spcPct val="100000"/>
              </a:lnSpc>
              <a:spcBef>
                <a:spcPts val="267"/>
              </a:spcBef>
              <a:spcAft>
                <a:spcPts val="0"/>
              </a:spcAft>
              <a:buClr>
                <a:srgbClr val="D95E00"/>
              </a:buClr>
              <a:buSzPts val="1333"/>
              <a:buFont typeface="Noto Sans Symbols"/>
              <a:buChar char="▪"/>
              <a:defRPr b="0" i="0" sz="1333" u="none" cap="none" strike="noStrike">
                <a:solidFill>
                  <a:schemeClr val="dk1"/>
                </a:solidFill>
                <a:latin typeface="Arial"/>
                <a:ea typeface="Arial"/>
                <a:cs typeface="Arial"/>
                <a:sym typeface="Arial"/>
              </a:defRPr>
            </a:lvl7pPr>
            <a:lvl8pPr indent="-304800" lvl="7" marL="3657600" marR="0" rtl="0" algn="l">
              <a:lnSpc>
                <a:spcPct val="100000"/>
              </a:lnSpc>
              <a:spcBef>
                <a:spcPts val="240"/>
              </a:spcBef>
              <a:spcAft>
                <a:spcPts val="0"/>
              </a:spcAft>
              <a:buClr>
                <a:srgbClr val="D95E00"/>
              </a:buClr>
              <a:buSzPts val="1200"/>
              <a:buFont typeface="NTR"/>
              <a:buChar char="&gt;"/>
              <a:defRPr b="0" i="0" sz="1200"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Page Content">
  <p:cSld name="Full-Page Content">
    <p:spTree>
      <p:nvGrpSpPr>
        <p:cNvPr id="40" name="Shape 40"/>
        <p:cNvGrpSpPr/>
        <p:nvPr/>
      </p:nvGrpSpPr>
      <p:grpSpPr>
        <a:xfrm>
          <a:off x="0" y="0"/>
          <a:ext cx="0" cy="0"/>
          <a:chOff x="0" y="0"/>
          <a:chExt cx="0" cy="0"/>
        </a:xfrm>
      </p:grpSpPr>
      <p:cxnSp>
        <p:nvCxnSpPr>
          <p:cNvPr id="41" name="Google Shape;41;p13"/>
          <p:cNvCxnSpPr/>
          <p:nvPr/>
        </p:nvCxnSpPr>
        <p:spPr>
          <a:xfrm>
            <a:off x="272085" y="513092"/>
            <a:ext cx="2674747" cy="0"/>
          </a:xfrm>
          <a:prstGeom prst="straightConnector1">
            <a:avLst/>
          </a:prstGeom>
          <a:noFill/>
          <a:ln cap="flat" cmpd="sng" w="25400">
            <a:solidFill>
              <a:schemeClr val="dk1"/>
            </a:solidFill>
            <a:prstDash val="solid"/>
            <a:round/>
            <a:headEnd len="sm" w="sm" type="none"/>
            <a:tailEnd len="sm" w="sm" type="none"/>
          </a:ln>
        </p:spPr>
      </p:cxnSp>
      <p:cxnSp>
        <p:nvCxnSpPr>
          <p:cNvPr id="42" name="Google Shape;42;p13"/>
          <p:cNvCxnSpPr/>
          <p:nvPr/>
        </p:nvCxnSpPr>
        <p:spPr>
          <a:xfrm>
            <a:off x="3376635" y="513092"/>
            <a:ext cx="8485403" cy="0"/>
          </a:xfrm>
          <a:prstGeom prst="straightConnector1">
            <a:avLst/>
          </a:prstGeom>
          <a:noFill/>
          <a:ln cap="flat" cmpd="sng" w="12700">
            <a:solidFill>
              <a:schemeClr val="dk1"/>
            </a:solidFill>
            <a:prstDash val="solid"/>
            <a:round/>
            <a:headEnd len="sm" w="sm" type="none"/>
            <a:tailEnd len="sm" w="sm" type="none"/>
          </a:ln>
        </p:spPr>
      </p:cxnSp>
      <p:sp>
        <p:nvSpPr>
          <p:cNvPr id="43" name="Google Shape;43;p13"/>
          <p:cNvSpPr txBox="1"/>
          <p:nvPr>
            <p:ph idx="1" type="body"/>
          </p:nvPr>
        </p:nvSpPr>
        <p:spPr>
          <a:xfrm>
            <a:off x="0" y="5511801"/>
            <a:ext cx="12192000" cy="1401233"/>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853"/>
              </a:spcBef>
              <a:spcAft>
                <a:spcPts val="0"/>
              </a:spcAft>
              <a:buClr>
                <a:srgbClr val="FF0000"/>
              </a:buClr>
              <a:buSzPts val="4267"/>
              <a:buFont typeface="Arial"/>
              <a:buNone/>
              <a:defRPr b="0" i="1" sz="4267" u="none" cap="none" strike="noStrike">
                <a:solidFill>
                  <a:srgbClr val="FF0000"/>
                </a:solidFill>
                <a:latin typeface="MS Gothic"/>
                <a:ea typeface="MS Gothic"/>
                <a:cs typeface="MS Gothic"/>
                <a:sym typeface="MS Gothic"/>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44" name="Google Shape;44;p13"/>
          <p:cNvSpPr txBox="1"/>
          <p:nvPr>
            <p:ph idx="2" type="body"/>
          </p:nvPr>
        </p:nvSpPr>
        <p:spPr>
          <a:xfrm>
            <a:off x="272085" y="863428"/>
            <a:ext cx="11589952" cy="4639906"/>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853"/>
              </a:spcBef>
              <a:spcAft>
                <a:spcPts val="0"/>
              </a:spcAft>
              <a:buClr>
                <a:schemeClr val="dk1"/>
              </a:buClr>
              <a:buSzPts val="4267"/>
              <a:buFont typeface="Arial"/>
              <a:buNone/>
              <a:defRPr b="0" i="1" sz="4267" u="none" cap="none" strike="noStrike">
                <a:solidFill>
                  <a:schemeClr val="dk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or End Slide">
  <p:cSld name="Section Header or End Slide">
    <p:spTree>
      <p:nvGrpSpPr>
        <p:cNvPr id="45" name="Shape 45"/>
        <p:cNvGrpSpPr/>
        <p:nvPr/>
      </p:nvGrpSpPr>
      <p:grpSpPr>
        <a:xfrm>
          <a:off x="0" y="0"/>
          <a:ext cx="0" cy="0"/>
          <a:chOff x="0" y="0"/>
          <a:chExt cx="0" cy="0"/>
        </a:xfrm>
      </p:grpSpPr>
      <p:sp>
        <p:nvSpPr>
          <p:cNvPr id="46" name="Google Shape;46;p17"/>
          <p:cNvSpPr/>
          <p:nvPr/>
        </p:nvSpPr>
        <p:spPr>
          <a:xfrm>
            <a:off x="0" y="0"/>
            <a:ext cx="12188952" cy="6858000"/>
          </a:xfrm>
          <a:prstGeom prst="rect">
            <a:avLst/>
          </a:prstGeom>
          <a:solidFill>
            <a:srgbClr val="E4610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t/>
            </a:r>
            <a:endParaRPr b="0" i="0" sz="3200" u="none" cap="none" strike="noStrike">
              <a:solidFill>
                <a:schemeClr val="lt1"/>
              </a:solidFill>
              <a:latin typeface="Arial"/>
              <a:ea typeface="Arial"/>
              <a:cs typeface="Arial"/>
              <a:sym typeface="Arial"/>
            </a:endParaRPr>
          </a:p>
        </p:txBody>
      </p:sp>
      <p:cxnSp>
        <p:nvCxnSpPr>
          <p:cNvPr id="47" name="Google Shape;47;p17"/>
          <p:cNvCxnSpPr/>
          <p:nvPr/>
        </p:nvCxnSpPr>
        <p:spPr>
          <a:xfrm>
            <a:off x="272085" y="513091"/>
            <a:ext cx="2674747" cy="0"/>
          </a:xfrm>
          <a:prstGeom prst="straightConnector1">
            <a:avLst/>
          </a:prstGeom>
          <a:noFill/>
          <a:ln cap="flat" cmpd="sng" w="25400">
            <a:solidFill>
              <a:schemeClr val="lt1"/>
            </a:solidFill>
            <a:prstDash val="solid"/>
            <a:round/>
            <a:headEnd len="sm" w="sm" type="none"/>
            <a:tailEnd len="sm" w="sm" type="none"/>
          </a:ln>
        </p:spPr>
      </p:cxnSp>
      <p:cxnSp>
        <p:nvCxnSpPr>
          <p:cNvPr id="48" name="Google Shape;48;p17"/>
          <p:cNvCxnSpPr/>
          <p:nvPr/>
        </p:nvCxnSpPr>
        <p:spPr>
          <a:xfrm>
            <a:off x="3376635" y="513091"/>
            <a:ext cx="8485403" cy="0"/>
          </a:xfrm>
          <a:prstGeom prst="straightConnector1">
            <a:avLst/>
          </a:prstGeom>
          <a:noFill/>
          <a:ln cap="flat" cmpd="sng" w="12700">
            <a:solidFill>
              <a:schemeClr val="lt1"/>
            </a:solidFill>
            <a:prstDash val="solid"/>
            <a:round/>
            <a:headEnd len="sm" w="sm" type="none"/>
            <a:tailEnd len="sm" w="sm" type="none"/>
          </a:ln>
        </p:spPr>
      </p:cxnSp>
      <p:sp>
        <p:nvSpPr>
          <p:cNvPr id="49" name="Google Shape;49;p17"/>
          <p:cNvSpPr txBox="1"/>
          <p:nvPr>
            <p:ph idx="1" type="body"/>
          </p:nvPr>
        </p:nvSpPr>
        <p:spPr>
          <a:xfrm>
            <a:off x="272085" y="4258733"/>
            <a:ext cx="11589952" cy="125306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1440"/>
              </a:spcBef>
              <a:spcAft>
                <a:spcPts val="0"/>
              </a:spcAft>
              <a:buClr>
                <a:schemeClr val="lt1"/>
              </a:buClr>
              <a:buSzPts val="7200"/>
              <a:buFont typeface="Arial"/>
              <a:buNone/>
              <a:defRPr b="1" i="0" sz="7200" u="none" cap="none" strike="noStrike">
                <a:solidFill>
                  <a:schemeClr val="lt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50" name="Google Shape;50;p17"/>
          <p:cNvSpPr txBox="1"/>
          <p:nvPr>
            <p:ph idx="2" type="body"/>
          </p:nvPr>
        </p:nvSpPr>
        <p:spPr>
          <a:xfrm>
            <a:off x="0" y="5511801"/>
            <a:ext cx="12192000" cy="1401233"/>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853"/>
              </a:spcBef>
              <a:spcAft>
                <a:spcPts val="0"/>
              </a:spcAft>
              <a:buClr>
                <a:srgbClr val="FF0000"/>
              </a:buClr>
              <a:buSzPts val="4267"/>
              <a:buFont typeface="Arial"/>
              <a:buNone/>
              <a:defRPr b="0" i="1" sz="4267" u="none" cap="none" strike="noStrike">
                <a:solidFill>
                  <a:srgbClr val="FF0000"/>
                </a:solidFill>
                <a:latin typeface="MS Gothic"/>
                <a:ea typeface="MS Gothic"/>
                <a:cs typeface="MS Gothic"/>
                <a:sym typeface="MS Gothic"/>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pic>
        <p:nvPicPr>
          <p:cNvPr id="51" name="Google Shape;51;p17"/>
          <p:cNvPicPr preferRelativeResize="0"/>
          <p:nvPr/>
        </p:nvPicPr>
        <p:blipFill rotWithShape="1">
          <a:blip r:embed="rId2">
            <a:alphaModFix/>
          </a:blip>
          <a:srcRect b="0" l="0" r="0" t="0"/>
          <a:stretch/>
        </p:blipFill>
        <p:spPr>
          <a:xfrm>
            <a:off x="324375" y="151925"/>
            <a:ext cx="624309" cy="312156"/>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ansition" showMasterSp="0">
  <p:cSld name="Transition">
    <p:spTree>
      <p:nvGrpSpPr>
        <p:cNvPr id="52" name="Shape 52"/>
        <p:cNvGrpSpPr/>
        <p:nvPr/>
      </p:nvGrpSpPr>
      <p:grpSpPr>
        <a:xfrm>
          <a:off x="0" y="0"/>
          <a:ext cx="0" cy="0"/>
          <a:chOff x="0" y="0"/>
          <a:chExt cx="0" cy="0"/>
        </a:xfrm>
      </p:grpSpPr>
      <p:cxnSp>
        <p:nvCxnSpPr>
          <p:cNvPr id="53" name="Google Shape;53;p16"/>
          <p:cNvCxnSpPr/>
          <p:nvPr/>
        </p:nvCxnSpPr>
        <p:spPr>
          <a:xfrm>
            <a:off x="272085" y="513091"/>
            <a:ext cx="2674747" cy="0"/>
          </a:xfrm>
          <a:prstGeom prst="straightConnector1">
            <a:avLst/>
          </a:prstGeom>
          <a:noFill/>
          <a:ln cap="flat" cmpd="sng" w="25400">
            <a:solidFill>
              <a:srgbClr val="E46102"/>
            </a:solidFill>
            <a:prstDash val="solid"/>
            <a:round/>
            <a:headEnd len="sm" w="sm" type="none"/>
            <a:tailEnd len="sm" w="sm" type="none"/>
          </a:ln>
        </p:spPr>
      </p:cxnSp>
      <p:cxnSp>
        <p:nvCxnSpPr>
          <p:cNvPr id="54" name="Google Shape;54;p16"/>
          <p:cNvCxnSpPr/>
          <p:nvPr/>
        </p:nvCxnSpPr>
        <p:spPr>
          <a:xfrm>
            <a:off x="3376635" y="513091"/>
            <a:ext cx="8485403" cy="0"/>
          </a:xfrm>
          <a:prstGeom prst="straightConnector1">
            <a:avLst/>
          </a:prstGeom>
          <a:noFill/>
          <a:ln cap="flat" cmpd="sng" w="12700">
            <a:solidFill>
              <a:srgbClr val="E46102"/>
            </a:solidFill>
            <a:prstDash val="solid"/>
            <a:round/>
            <a:headEnd len="sm" w="sm" type="none"/>
            <a:tailEnd len="sm" w="sm" type="none"/>
          </a:ln>
        </p:spPr>
      </p:cxnSp>
      <p:sp>
        <p:nvSpPr>
          <p:cNvPr id="55" name="Google Shape;55;p16"/>
          <p:cNvSpPr txBox="1"/>
          <p:nvPr>
            <p:ph idx="1" type="body"/>
          </p:nvPr>
        </p:nvSpPr>
        <p:spPr>
          <a:xfrm>
            <a:off x="0" y="5511801"/>
            <a:ext cx="12192000" cy="1401233"/>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853"/>
              </a:spcBef>
              <a:spcAft>
                <a:spcPts val="0"/>
              </a:spcAft>
              <a:buClr>
                <a:srgbClr val="FF0000"/>
              </a:buClr>
              <a:buSzPts val="4267"/>
              <a:buFont typeface="Arial"/>
              <a:buNone/>
              <a:defRPr b="0" i="1" sz="4267" u="none" cap="none" strike="noStrike">
                <a:solidFill>
                  <a:srgbClr val="FF0000"/>
                </a:solidFill>
                <a:latin typeface="MS Gothic"/>
                <a:ea typeface="MS Gothic"/>
                <a:cs typeface="MS Gothic"/>
                <a:sym typeface="MS Gothic"/>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56" name="Google Shape;56;p16"/>
          <p:cNvSpPr txBox="1"/>
          <p:nvPr>
            <p:ph idx="2" type="body"/>
          </p:nvPr>
        </p:nvSpPr>
        <p:spPr>
          <a:xfrm>
            <a:off x="272085" y="3987800"/>
            <a:ext cx="11589952" cy="1524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1067"/>
              </a:spcBef>
              <a:spcAft>
                <a:spcPts val="0"/>
              </a:spcAft>
              <a:buClr>
                <a:schemeClr val="dk1"/>
              </a:buClr>
              <a:buSzPts val="5333"/>
              <a:buFont typeface="Arial"/>
              <a:buNone/>
              <a:defRPr b="1" i="0" sz="5333" u="none" cap="none" strike="noStrike">
                <a:solidFill>
                  <a:schemeClr val="dk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pic>
        <p:nvPicPr>
          <p:cNvPr id="57" name="Google Shape;57;p16"/>
          <p:cNvPicPr preferRelativeResize="0"/>
          <p:nvPr/>
        </p:nvPicPr>
        <p:blipFill rotWithShape="1">
          <a:blip r:embed="rId2">
            <a:alphaModFix/>
          </a:blip>
          <a:srcRect b="0" l="0" r="0" t="0"/>
          <a:stretch/>
        </p:blipFill>
        <p:spPr>
          <a:xfrm>
            <a:off x="324375" y="151925"/>
            <a:ext cx="624309" cy="312156"/>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58" name="Shape 58"/>
        <p:cNvGrpSpPr/>
        <p:nvPr/>
      </p:nvGrpSpPr>
      <p:grpSpPr>
        <a:xfrm>
          <a:off x="0" y="0"/>
          <a:ext cx="0" cy="0"/>
          <a:chOff x="0" y="0"/>
          <a:chExt cx="0" cy="0"/>
        </a:xfrm>
      </p:grpSpPr>
      <p:cxnSp>
        <p:nvCxnSpPr>
          <p:cNvPr id="59" name="Google Shape;59;p14"/>
          <p:cNvCxnSpPr/>
          <p:nvPr/>
        </p:nvCxnSpPr>
        <p:spPr>
          <a:xfrm>
            <a:off x="272085" y="513092"/>
            <a:ext cx="2674747" cy="0"/>
          </a:xfrm>
          <a:prstGeom prst="straightConnector1">
            <a:avLst/>
          </a:prstGeom>
          <a:noFill/>
          <a:ln cap="flat" cmpd="sng" w="25400">
            <a:solidFill>
              <a:schemeClr val="dk1"/>
            </a:solidFill>
            <a:prstDash val="solid"/>
            <a:round/>
            <a:headEnd len="sm" w="sm" type="none"/>
            <a:tailEnd len="sm" w="sm" type="none"/>
          </a:ln>
        </p:spPr>
      </p:cxnSp>
      <p:cxnSp>
        <p:nvCxnSpPr>
          <p:cNvPr id="60" name="Google Shape;60;p14"/>
          <p:cNvCxnSpPr/>
          <p:nvPr/>
        </p:nvCxnSpPr>
        <p:spPr>
          <a:xfrm>
            <a:off x="3376635" y="513092"/>
            <a:ext cx="8485403" cy="0"/>
          </a:xfrm>
          <a:prstGeom prst="straightConnector1">
            <a:avLst/>
          </a:prstGeom>
          <a:noFill/>
          <a:ln cap="flat" cmpd="sng" w="12700">
            <a:solidFill>
              <a:schemeClr val="dk1"/>
            </a:solidFill>
            <a:prstDash val="solid"/>
            <a:round/>
            <a:headEnd len="sm" w="sm" type="none"/>
            <a:tailEnd len="sm" w="sm" type="none"/>
          </a:ln>
        </p:spPr>
      </p:cxnSp>
      <p:sp>
        <p:nvSpPr>
          <p:cNvPr id="61" name="Google Shape;61;p14"/>
          <p:cNvSpPr txBox="1"/>
          <p:nvPr>
            <p:ph idx="1" type="body"/>
          </p:nvPr>
        </p:nvSpPr>
        <p:spPr>
          <a:xfrm>
            <a:off x="0" y="5511801"/>
            <a:ext cx="12192000" cy="1401233"/>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853"/>
              </a:spcBef>
              <a:spcAft>
                <a:spcPts val="0"/>
              </a:spcAft>
              <a:buClr>
                <a:srgbClr val="FF0000"/>
              </a:buClr>
              <a:buSzPts val="4267"/>
              <a:buFont typeface="Arial"/>
              <a:buNone/>
              <a:defRPr b="0" i="1" sz="4267" u="none" cap="none" strike="noStrike">
                <a:solidFill>
                  <a:srgbClr val="FF0000"/>
                </a:solidFill>
                <a:latin typeface="MS Gothic"/>
                <a:ea typeface="MS Gothic"/>
                <a:cs typeface="MS Gothic"/>
                <a:sym typeface="MS Gothic"/>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62" name="Google Shape;62;p14"/>
          <p:cNvSpPr txBox="1"/>
          <p:nvPr>
            <p:ph idx="2" type="body"/>
          </p:nvPr>
        </p:nvSpPr>
        <p:spPr>
          <a:xfrm>
            <a:off x="6256867" y="863692"/>
            <a:ext cx="5604933" cy="463964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853"/>
              </a:spcBef>
              <a:spcAft>
                <a:spcPts val="0"/>
              </a:spcAft>
              <a:buClr>
                <a:schemeClr val="dk1"/>
              </a:buClr>
              <a:buSzPts val="4267"/>
              <a:buFont typeface="Arial"/>
              <a:buNone/>
              <a:defRPr b="0" i="1" sz="4267" u="none" cap="none" strike="noStrike">
                <a:solidFill>
                  <a:schemeClr val="dk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63" name="Google Shape;63;p14"/>
          <p:cNvSpPr txBox="1"/>
          <p:nvPr>
            <p:ph idx="3" type="body"/>
          </p:nvPr>
        </p:nvSpPr>
        <p:spPr>
          <a:xfrm>
            <a:off x="272085" y="863428"/>
            <a:ext cx="5612248" cy="4639906"/>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853"/>
              </a:spcBef>
              <a:spcAft>
                <a:spcPts val="0"/>
              </a:spcAft>
              <a:buClr>
                <a:schemeClr val="dk1"/>
              </a:buClr>
              <a:buSzPts val="4267"/>
              <a:buFont typeface="Arial"/>
              <a:buNone/>
              <a:defRPr b="0" i="1" sz="4267" u="none" cap="none" strike="noStrike">
                <a:solidFill>
                  <a:schemeClr val="dk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64" name="Shape 64"/>
        <p:cNvGrpSpPr/>
        <p:nvPr/>
      </p:nvGrpSpPr>
      <p:grpSpPr>
        <a:xfrm>
          <a:off x="0" y="0"/>
          <a:ext cx="0" cy="0"/>
          <a:chOff x="0" y="0"/>
          <a:chExt cx="0" cy="0"/>
        </a:xfrm>
      </p:grpSpPr>
      <p:cxnSp>
        <p:nvCxnSpPr>
          <p:cNvPr id="65" name="Google Shape;65;p15"/>
          <p:cNvCxnSpPr/>
          <p:nvPr/>
        </p:nvCxnSpPr>
        <p:spPr>
          <a:xfrm>
            <a:off x="272085" y="513092"/>
            <a:ext cx="2674747" cy="0"/>
          </a:xfrm>
          <a:prstGeom prst="straightConnector1">
            <a:avLst/>
          </a:prstGeom>
          <a:noFill/>
          <a:ln cap="flat" cmpd="sng" w="25400">
            <a:solidFill>
              <a:schemeClr val="dk1"/>
            </a:solidFill>
            <a:prstDash val="solid"/>
            <a:round/>
            <a:headEnd len="sm" w="sm" type="none"/>
            <a:tailEnd len="sm" w="sm" type="none"/>
          </a:ln>
        </p:spPr>
      </p:cxnSp>
      <p:cxnSp>
        <p:nvCxnSpPr>
          <p:cNvPr id="66" name="Google Shape;66;p15"/>
          <p:cNvCxnSpPr/>
          <p:nvPr/>
        </p:nvCxnSpPr>
        <p:spPr>
          <a:xfrm>
            <a:off x="3376635" y="513092"/>
            <a:ext cx="8485403" cy="0"/>
          </a:xfrm>
          <a:prstGeom prst="straightConnector1">
            <a:avLst/>
          </a:prstGeom>
          <a:noFill/>
          <a:ln cap="flat" cmpd="sng" w="12700">
            <a:solidFill>
              <a:schemeClr val="dk1"/>
            </a:solidFill>
            <a:prstDash val="solid"/>
            <a:round/>
            <a:headEnd len="sm" w="sm" type="none"/>
            <a:tailEnd len="sm" w="sm" type="none"/>
          </a:ln>
        </p:spPr>
      </p:cxnSp>
      <p:sp>
        <p:nvSpPr>
          <p:cNvPr id="67" name="Google Shape;67;p15"/>
          <p:cNvSpPr txBox="1"/>
          <p:nvPr>
            <p:ph idx="1" type="body"/>
          </p:nvPr>
        </p:nvSpPr>
        <p:spPr>
          <a:xfrm>
            <a:off x="0" y="5511801"/>
            <a:ext cx="12192000" cy="1401233"/>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853"/>
              </a:spcBef>
              <a:spcAft>
                <a:spcPts val="0"/>
              </a:spcAft>
              <a:buClr>
                <a:srgbClr val="FF0000"/>
              </a:buClr>
              <a:buSzPts val="4267"/>
              <a:buFont typeface="Arial"/>
              <a:buNone/>
              <a:defRPr b="0" i="1" sz="4267" u="none" cap="none" strike="noStrike">
                <a:solidFill>
                  <a:srgbClr val="FF0000"/>
                </a:solidFill>
                <a:latin typeface="MS Gothic"/>
                <a:ea typeface="MS Gothic"/>
                <a:cs typeface="MS Gothic"/>
                <a:sym typeface="MS Gothic"/>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68" name="Google Shape;68;p15"/>
          <p:cNvSpPr txBox="1"/>
          <p:nvPr>
            <p:ph idx="2" type="body"/>
          </p:nvPr>
        </p:nvSpPr>
        <p:spPr>
          <a:xfrm>
            <a:off x="264584" y="862676"/>
            <a:ext cx="3471333" cy="79573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853"/>
              </a:spcBef>
              <a:spcAft>
                <a:spcPts val="0"/>
              </a:spcAft>
              <a:buClr>
                <a:srgbClr val="E46102"/>
              </a:buClr>
              <a:buSzPts val="4267"/>
              <a:buFont typeface="Arial"/>
              <a:buNone/>
              <a:defRPr b="1" i="0" sz="4267" u="none" cap="none" strike="noStrike">
                <a:solidFill>
                  <a:srgbClr val="E46102"/>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69" name="Google Shape;69;p15"/>
          <p:cNvSpPr txBox="1"/>
          <p:nvPr>
            <p:ph idx="3" type="body"/>
          </p:nvPr>
        </p:nvSpPr>
        <p:spPr>
          <a:xfrm>
            <a:off x="264584" y="1873340"/>
            <a:ext cx="3471333" cy="363846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533"/>
              </a:spcBef>
              <a:spcAft>
                <a:spcPts val="0"/>
              </a:spcAft>
              <a:buClr>
                <a:schemeClr val="dk1"/>
              </a:buClr>
              <a:buSzPts val="2667"/>
              <a:buFont typeface="Arial"/>
              <a:buNone/>
              <a:defRPr b="0" i="0" sz="2667" u="none" cap="none" strike="noStrike">
                <a:solidFill>
                  <a:schemeClr val="dk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70" name="Google Shape;70;p15"/>
          <p:cNvSpPr txBox="1"/>
          <p:nvPr>
            <p:ph idx="4" type="body"/>
          </p:nvPr>
        </p:nvSpPr>
        <p:spPr>
          <a:xfrm>
            <a:off x="4000501" y="863692"/>
            <a:ext cx="7861300" cy="463964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853"/>
              </a:spcBef>
              <a:spcAft>
                <a:spcPts val="0"/>
              </a:spcAft>
              <a:buClr>
                <a:schemeClr val="dk1"/>
              </a:buClr>
              <a:buSzPts val="4267"/>
              <a:buFont typeface="Arial"/>
              <a:buNone/>
              <a:defRPr b="0" i="1" sz="4267" u="none" cap="none" strike="noStrike">
                <a:solidFill>
                  <a:schemeClr val="dk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75" name="Shape 75"/>
        <p:cNvGrpSpPr/>
        <p:nvPr/>
      </p:nvGrpSpPr>
      <p:grpSpPr>
        <a:xfrm>
          <a:off x="0" y="0"/>
          <a:ext cx="0" cy="0"/>
          <a:chOff x="0" y="0"/>
          <a:chExt cx="0" cy="0"/>
        </a:xfrm>
      </p:grpSpPr>
      <p:cxnSp>
        <p:nvCxnSpPr>
          <p:cNvPr id="76" name="Google Shape;76;g8811019e4c_1_105"/>
          <p:cNvCxnSpPr/>
          <p:nvPr/>
        </p:nvCxnSpPr>
        <p:spPr>
          <a:xfrm>
            <a:off x="272085" y="513092"/>
            <a:ext cx="2674800" cy="0"/>
          </a:xfrm>
          <a:prstGeom prst="straightConnector1">
            <a:avLst/>
          </a:prstGeom>
          <a:noFill/>
          <a:ln cap="flat" cmpd="sng" w="25400">
            <a:solidFill>
              <a:schemeClr val="dk1"/>
            </a:solidFill>
            <a:prstDash val="solid"/>
            <a:round/>
            <a:headEnd len="sm" w="sm" type="none"/>
            <a:tailEnd len="sm" w="sm" type="none"/>
          </a:ln>
        </p:spPr>
      </p:cxnSp>
      <p:cxnSp>
        <p:nvCxnSpPr>
          <p:cNvPr id="77" name="Google Shape;77;g8811019e4c_1_105"/>
          <p:cNvCxnSpPr/>
          <p:nvPr/>
        </p:nvCxnSpPr>
        <p:spPr>
          <a:xfrm>
            <a:off x="3376635" y="513092"/>
            <a:ext cx="8485500" cy="0"/>
          </a:xfrm>
          <a:prstGeom prst="straightConnector1">
            <a:avLst/>
          </a:prstGeom>
          <a:noFill/>
          <a:ln cap="flat" cmpd="sng" w="12700">
            <a:solidFill>
              <a:schemeClr val="dk1"/>
            </a:solidFill>
            <a:prstDash val="solid"/>
            <a:round/>
            <a:headEnd len="sm" w="sm" type="none"/>
            <a:tailEnd len="sm" w="sm" type="none"/>
          </a:ln>
        </p:spPr>
      </p:cxnSp>
      <p:sp>
        <p:nvSpPr>
          <p:cNvPr id="78" name="Google Shape;78;g8811019e4c_1_105"/>
          <p:cNvSpPr txBox="1"/>
          <p:nvPr>
            <p:ph idx="1" type="body"/>
          </p:nvPr>
        </p:nvSpPr>
        <p:spPr>
          <a:xfrm>
            <a:off x="0" y="5511801"/>
            <a:ext cx="12192000" cy="14013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853"/>
              </a:spcBef>
              <a:spcAft>
                <a:spcPts val="0"/>
              </a:spcAft>
              <a:buClr>
                <a:srgbClr val="FF0000"/>
              </a:buClr>
              <a:buSzPts val="4267"/>
              <a:buFont typeface="Arial"/>
              <a:buNone/>
              <a:defRPr b="0" i="1" sz="4267" u="none" cap="none" strike="noStrike">
                <a:solidFill>
                  <a:srgbClr val="FF0000"/>
                </a:solidFill>
                <a:latin typeface="MS Gothic"/>
                <a:ea typeface="MS Gothic"/>
                <a:cs typeface="MS Gothic"/>
                <a:sym typeface="MS Gothic"/>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79" name="Google Shape;79;g8811019e4c_1_105"/>
          <p:cNvSpPr txBox="1"/>
          <p:nvPr>
            <p:ph idx="2" type="body"/>
          </p:nvPr>
        </p:nvSpPr>
        <p:spPr>
          <a:xfrm>
            <a:off x="272085" y="958452"/>
            <a:ext cx="11589900" cy="6963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747"/>
              </a:spcBef>
              <a:spcAft>
                <a:spcPts val="0"/>
              </a:spcAft>
              <a:buClr>
                <a:srgbClr val="E46102"/>
              </a:buClr>
              <a:buSzPts val="3733"/>
              <a:buFont typeface="Arial"/>
              <a:buNone/>
              <a:defRPr b="1" i="0" sz="3733" u="none" cap="none" strike="noStrike">
                <a:solidFill>
                  <a:srgbClr val="E46102"/>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80" name="Google Shape;80;g8811019e4c_1_105"/>
          <p:cNvSpPr txBox="1"/>
          <p:nvPr>
            <p:ph idx="3" type="body"/>
          </p:nvPr>
        </p:nvSpPr>
        <p:spPr>
          <a:xfrm>
            <a:off x="272085" y="1744225"/>
            <a:ext cx="11589900" cy="3767700"/>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00000"/>
              </a:lnSpc>
              <a:spcBef>
                <a:spcPts val="640"/>
              </a:spcBef>
              <a:spcAft>
                <a:spcPts val="0"/>
              </a:spcAft>
              <a:buClr>
                <a:srgbClr val="E46102"/>
              </a:buClr>
              <a:buSzPts val="3200"/>
              <a:buFont typeface="Noto Sans Symbols"/>
              <a:buChar char="▪"/>
              <a:defRPr b="1" i="0" sz="3200" u="none" cap="none" strike="noStrike">
                <a:solidFill>
                  <a:schemeClr val="dk1"/>
                </a:solidFill>
                <a:latin typeface="Arial"/>
                <a:ea typeface="Arial"/>
                <a:cs typeface="Arial"/>
                <a:sym typeface="Arial"/>
              </a:defRPr>
            </a:lvl1pPr>
            <a:lvl2pPr indent="-397954" lvl="1" marL="914400" marR="0" rtl="0" algn="l">
              <a:lnSpc>
                <a:spcPct val="100000"/>
              </a:lnSpc>
              <a:spcBef>
                <a:spcPts val="533"/>
              </a:spcBef>
              <a:spcAft>
                <a:spcPts val="0"/>
              </a:spcAft>
              <a:buClr>
                <a:srgbClr val="E46102"/>
              </a:buClr>
              <a:buSzPts val="2667"/>
              <a:buFont typeface="Arial"/>
              <a:buChar char="•"/>
              <a:defRPr b="0" i="0" sz="2667" u="none" cap="none" strike="noStrike">
                <a:solidFill>
                  <a:schemeClr val="dk1"/>
                </a:solidFill>
                <a:latin typeface="Arial"/>
                <a:ea typeface="Arial"/>
                <a:cs typeface="Arial"/>
                <a:sym typeface="Arial"/>
              </a:defRPr>
            </a:lvl2pPr>
            <a:lvl3pPr indent="-381000" lvl="2" marL="1371600" marR="0" rtl="0" algn="l">
              <a:lnSpc>
                <a:spcPct val="100000"/>
              </a:lnSpc>
              <a:spcBef>
                <a:spcPts val="480"/>
              </a:spcBef>
              <a:spcAft>
                <a:spcPts val="0"/>
              </a:spcAft>
              <a:buClr>
                <a:srgbClr val="E46102"/>
              </a:buClr>
              <a:buSzPts val="2400"/>
              <a:buFont typeface="Noto Sans Symbols"/>
              <a:buChar char="▪"/>
              <a:defRPr b="0" i="0" sz="2400" u="none" cap="none" strike="noStrike">
                <a:solidFill>
                  <a:schemeClr val="dk1"/>
                </a:solidFill>
                <a:latin typeface="Arial"/>
                <a:ea typeface="Arial"/>
                <a:cs typeface="Arial"/>
                <a:sym typeface="Arial"/>
              </a:defRPr>
            </a:lvl3pPr>
            <a:lvl4pPr indent="-364045" lvl="3" marL="1828800" marR="0" rtl="0" algn="l">
              <a:lnSpc>
                <a:spcPct val="100000"/>
              </a:lnSpc>
              <a:spcBef>
                <a:spcPts val="427"/>
              </a:spcBef>
              <a:spcAft>
                <a:spcPts val="0"/>
              </a:spcAft>
              <a:buClr>
                <a:srgbClr val="D95E00"/>
              </a:buClr>
              <a:buSzPts val="2133"/>
              <a:buFont typeface="NTR"/>
              <a:buChar char="&gt;"/>
              <a:defRPr b="0" i="0" sz="2133" u="none" cap="none" strike="noStrike">
                <a:solidFill>
                  <a:schemeClr val="dk1"/>
                </a:solidFill>
                <a:latin typeface="Arial"/>
                <a:ea typeface="Arial"/>
                <a:cs typeface="Arial"/>
                <a:sym typeface="Arial"/>
              </a:defRPr>
            </a:lvl4pPr>
            <a:lvl5pPr indent="-347154" lvl="4" marL="2286000" marR="0" rtl="0" algn="l">
              <a:lnSpc>
                <a:spcPct val="100000"/>
              </a:lnSpc>
              <a:spcBef>
                <a:spcPts val="373"/>
              </a:spcBef>
              <a:spcAft>
                <a:spcPts val="0"/>
              </a:spcAft>
              <a:buClr>
                <a:srgbClr val="D95E00"/>
              </a:buClr>
              <a:buSzPts val="1867"/>
              <a:buFont typeface="Noto Sans Symbols"/>
              <a:buChar char="▪"/>
              <a:defRPr b="0" i="0" sz="1867" u="none" cap="none" strike="noStrike">
                <a:solidFill>
                  <a:schemeClr val="dk1"/>
                </a:solidFill>
                <a:latin typeface="Arial"/>
                <a:ea typeface="Arial"/>
                <a:cs typeface="Arial"/>
                <a:sym typeface="Arial"/>
              </a:defRPr>
            </a:lvl5pPr>
            <a:lvl6pPr indent="-330200" lvl="5" marL="2743200" marR="0" rtl="0" algn="l">
              <a:lnSpc>
                <a:spcPct val="100000"/>
              </a:lnSpc>
              <a:spcBef>
                <a:spcPts val="320"/>
              </a:spcBef>
              <a:spcAft>
                <a:spcPts val="0"/>
              </a:spcAft>
              <a:buClr>
                <a:srgbClr val="D95E00"/>
              </a:buClr>
              <a:buSzPts val="1600"/>
              <a:buFont typeface="NTR"/>
              <a:buChar char="&gt;"/>
              <a:defRPr b="0" i="0" sz="1600" u="none" cap="none" strike="noStrike">
                <a:solidFill>
                  <a:schemeClr val="dk1"/>
                </a:solidFill>
                <a:latin typeface="Arial"/>
                <a:ea typeface="Arial"/>
                <a:cs typeface="Arial"/>
                <a:sym typeface="Arial"/>
              </a:defRPr>
            </a:lvl6pPr>
            <a:lvl7pPr indent="-313245" lvl="6" marL="3200400" marR="0" rtl="0" algn="l">
              <a:lnSpc>
                <a:spcPct val="100000"/>
              </a:lnSpc>
              <a:spcBef>
                <a:spcPts val="267"/>
              </a:spcBef>
              <a:spcAft>
                <a:spcPts val="0"/>
              </a:spcAft>
              <a:buClr>
                <a:srgbClr val="D95E00"/>
              </a:buClr>
              <a:buSzPts val="1333"/>
              <a:buFont typeface="Noto Sans Symbols"/>
              <a:buChar char="▪"/>
              <a:defRPr b="0" i="0" sz="1333" u="none" cap="none" strike="noStrike">
                <a:solidFill>
                  <a:schemeClr val="dk1"/>
                </a:solidFill>
                <a:latin typeface="Arial"/>
                <a:ea typeface="Arial"/>
                <a:cs typeface="Arial"/>
                <a:sym typeface="Arial"/>
              </a:defRPr>
            </a:lvl7pPr>
            <a:lvl8pPr indent="-304800" lvl="7" marL="3657600" marR="0" rtl="0" algn="l">
              <a:lnSpc>
                <a:spcPct val="100000"/>
              </a:lnSpc>
              <a:spcBef>
                <a:spcPts val="240"/>
              </a:spcBef>
              <a:spcAft>
                <a:spcPts val="0"/>
              </a:spcAft>
              <a:buClr>
                <a:srgbClr val="D95E00"/>
              </a:buClr>
              <a:buSzPts val="1200"/>
              <a:buFont typeface="NTR"/>
              <a:buChar char="&gt;"/>
              <a:defRPr b="0" i="0" sz="1200"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11" Type="http://schemas.openxmlformats.org/officeDocument/2006/relationships/theme" Target="../theme/theme4.xml"/><Relationship Id="rId10" Type="http://schemas.openxmlformats.org/officeDocument/2006/relationships/slideLayout" Target="../slideLayouts/slideLayout8.xml"/><Relationship Id="rId9" Type="http://schemas.openxmlformats.org/officeDocument/2006/relationships/slideLayout" Target="../slideLayouts/slideLayout7.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1.png"/><Relationship Id="rId3" Type="http://schemas.openxmlformats.org/officeDocument/2006/relationships/slideLayout" Target="../slideLayouts/slideLayout9.xml"/><Relationship Id="rId4" Type="http://schemas.openxmlformats.org/officeDocument/2006/relationships/slideLayout" Target="../slideLayouts/slideLayout10.xml"/><Relationship Id="rId11" Type="http://schemas.openxmlformats.org/officeDocument/2006/relationships/theme" Target="../theme/theme1.xml"/><Relationship Id="rId10" Type="http://schemas.openxmlformats.org/officeDocument/2006/relationships/slideLayout" Target="../slideLayouts/slideLayout16.xml"/><Relationship Id="rId9" Type="http://schemas.openxmlformats.org/officeDocument/2006/relationships/slideLayout" Target="../slideLayouts/slideLayout15.xml"/><Relationship Id="rId5" Type="http://schemas.openxmlformats.org/officeDocument/2006/relationships/slideLayout" Target="../slideLayouts/slideLayout11.xml"/><Relationship Id="rId6" Type="http://schemas.openxmlformats.org/officeDocument/2006/relationships/slideLayout" Target="../slideLayouts/slideLayout12.xml"/><Relationship Id="rId7" Type="http://schemas.openxmlformats.org/officeDocument/2006/relationships/slideLayout" Target="../slideLayouts/slideLayout13.xml"/><Relationship Id="rId8"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1.png"/><Relationship Id="rId3" Type="http://schemas.openxmlformats.org/officeDocument/2006/relationships/slideLayout" Target="../slideLayouts/slideLayout17.xml"/><Relationship Id="rId4" Type="http://schemas.openxmlformats.org/officeDocument/2006/relationships/slideLayout" Target="../slideLayouts/slideLayout18.xml"/><Relationship Id="rId11" Type="http://schemas.openxmlformats.org/officeDocument/2006/relationships/theme" Target="../theme/theme3.xml"/><Relationship Id="rId10" Type="http://schemas.openxmlformats.org/officeDocument/2006/relationships/slideLayout" Target="../slideLayouts/slideLayout24.xml"/><Relationship Id="rId9" Type="http://schemas.openxmlformats.org/officeDocument/2006/relationships/slideLayout" Target="../slideLayouts/slideLayout23.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id="10" name="Google Shape;10;p9"/>
          <p:cNvPicPr preferRelativeResize="0"/>
          <p:nvPr/>
        </p:nvPicPr>
        <p:blipFill rotWithShape="1">
          <a:blip r:embed="rId1">
            <a:alphaModFix/>
          </a:blip>
          <a:srcRect b="0" l="0" r="0" t="0"/>
          <a:stretch/>
        </p:blipFill>
        <p:spPr>
          <a:xfrm>
            <a:off x="324375" y="151925"/>
            <a:ext cx="624309" cy="312156"/>
          </a:xfrm>
          <a:prstGeom prst="rect">
            <a:avLst/>
          </a:prstGeom>
          <a:noFill/>
          <a:ln>
            <a:noFill/>
          </a:ln>
        </p:spPr>
      </p:pic>
      <p:sp>
        <p:nvSpPr>
          <p:cNvPr id="11" name="Google Shape;11;p9"/>
          <p:cNvSpPr txBox="1"/>
          <p:nvPr/>
        </p:nvSpPr>
        <p:spPr>
          <a:xfrm>
            <a:off x="10703378" y="257543"/>
            <a:ext cx="1241077" cy="240066"/>
          </a:xfrm>
          <a:prstGeom prst="rect">
            <a:avLst/>
          </a:prstGeom>
          <a:noFill/>
          <a:ln>
            <a:noFill/>
          </a:ln>
        </p:spPr>
        <p:txBody>
          <a:bodyPr anchorCtr="0" anchor="t" bIns="45700" lIns="91425" spcFirstLastPara="1" rIns="91425" wrap="square" tIns="45700">
            <a:spAutoFit/>
          </a:bodyPr>
          <a:lstStyle/>
          <a:p>
            <a:pPr indent="0" lvl="0" marL="0" marR="0" rtl="0" algn="r">
              <a:lnSpc>
                <a:spcPct val="80000"/>
              </a:lnSpc>
              <a:spcBef>
                <a:spcPts val="0"/>
              </a:spcBef>
              <a:spcAft>
                <a:spcPts val="0"/>
              </a:spcAft>
              <a:buClr>
                <a:srgbClr val="000000"/>
              </a:buClr>
              <a:buSzPts val="1200"/>
              <a:buFont typeface="Arial"/>
              <a:buNone/>
            </a:pPr>
            <a:r>
              <a:rPr b="0" i="0" lang="en-US" sz="1200" u="none" cap="none" strike="noStrike">
                <a:solidFill>
                  <a:schemeClr val="dk1"/>
                </a:solidFill>
                <a:latin typeface="Georgia"/>
                <a:ea typeface="Georgia"/>
                <a:cs typeface="Georgia"/>
                <a:sym typeface="Georgia"/>
              </a:rPr>
              <a:t>|  </a:t>
            </a:r>
            <a:fld id="{00000000-1234-1234-1234-123412341234}" type="slidenum">
              <a:rPr b="0" i="0" lang="en-US" sz="1133" u="none" cap="none" strike="noStrike">
                <a:solidFill>
                  <a:schemeClr val="dk1"/>
                </a:solidFill>
                <a:latin typeface="Arial"/>
                <a:ea typeface="Arial"/>
                <a:cs typeface="Arial"/>
                <a:sym typeface="Arial"/>
              </a:rPr>
              <a:t>‹#›</a:t>
            </a:fld>
            <a:endParaRPr b="0" i="0" sz="1133" u="none" cap="none" strike="noStrike">
              <a:solidFill>
                <a:srgbClr val="000000"/>
              </a:solidFill>
              <a:latin typeface="Arial"/>
              <a:ea typeface="Arial"/>
              <a:cs typeface="Arial"/>
              <a:sym typeface="Arial"/>
            </a:endParaRPr>
          </a:p>
        </p:txBody>
      </p:sp>
      <p:pic>
        <p:nvPicPr>
          <p:cNvPr id="12" name="Google Shape;12;p9"/>
          <p:cNvPicPr preferRelativeResize="0"/>
          <p:nvPr/>
        </p:nvPicPr>
        <p:blipFill rotWithShape="1">
          <a:blip r:embed="rId2">
            <a:alphaModFix/>
          </a:blip>
          <a:srcRect b="0" l="0" r="0" t="0"/>
          <a:stretch/>
        </p:blipFill>
        <p:spPr>
          <a:xfrm>
            <a:off x="9189973" y="306146"/>
            <a:ext cx="2218339" cy="132286"/>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1" name="Shape 71"/>
        <p:cNvGrpSpPr/>
        <p:nvPr/>
      </p:nvGrpSpPr>
      <p:grpSpPr>
        <a:xfrm>
          <a:off x="0" y="0"/>
          <a:ext cx="0" cy="0"/>
          <a:chOff x="0" y="0"/>
          <a:chExt cx="0" cy="0"/>
        </a:xfrm>
      </p:grpSpPr>
      <p:pic>
        <p:nvPicPr>
          <p:cNvPr id="72" name="Google Shape;72;g8811019e4c_1_80"/>
          <p:cNvPicPr preferRelativeResize="0"/>
          <p:nvPr/>
        </p:nvPicPr>
        <p:blipFill rotWithShape="1">
          <a:blip r:embed="rId1">
            <a:alphaModFix/>
          </a:blip>
          <a:srcRect b="0" l="0" r="0" t="0"/>
          <a:stretch/>
        </p:blipFill>
        <p:spPr>
          <a:xfrm>
            <a:off x="324375" y="151925"/>
            <a:ext cx="624309" cy="312156"/>
          </a:xfrm>
          <a:prstGeom prst="rect">
            <a:avLst/>
          </a:prstGeom>
          <a:noFill/>
          <a:ln>
            <a:noFill/>
          </a:ln>
        </p:spPr>
      </p:pic>
      <p:sp>
        <p:nvSpPr>
          <p:cNvPr id="73" name="Google Shape;73;g8811019e4c_1_80"/>
          <p:cNvSpPr txBox="1"/>
          <p:nvPr/>
        </p:nvSpPr>
        <p:spPr>
          <a:xfrm>
            <a:off x="10703378" y="257543"/>
            <a:ext cx="1241100" cy="240000"/>
          </a:xfrm>
          <a:prstGeom prst="rect">
            <a:avLst/>
          </a:prstGeom>
          <a:noFill/>
          <a:ln>
            <a:noFill/>
          </a:ln>
        </p:spPr>
        <p:txBody>
          <a:bodyPr anchorCtr="0" anchor="t" bIns="45700" lIns="91425" spcFirstLastPara="1" rIns="91425" wrap="square" tIns="45700">
            <a:noAutofit/>
          </a:bodyPr>
          <a:lstStyle/>
          <a:p>
            <a:pPr indent="0" lvl="0" marL="0" marR="0" rtl="0" algn="r">
              <a:lnSpc>
                <a:spcPct val="80000"/>
              </a:lnSpc>
              <a:spcBef>
                <a:spcPts val="0"/>
              </a:spcBef>
              <a:spcAft>
                <a:spcPts val="0"/>
              </a:spcAft>
              <a:buClr>
                <a:srgbClr val="000000"/>
              </a:buClr>
              <a:buSzPts val="1200"/>
              <a:buFont typeface="Arial"/>
              <a:buNone/>
            </a:pPr>
            <a:r>
              <a:rPr b="0" i="0" lang="en-US" sz="1200" u="none" cap="none" strike="noStrike">
                <a:solidFill>
                  <a:schemeClr val="dk1"/>
                </a:solidFill>
                <a:latin typeface="Georgia"/>
                <a:ea typeface="Georgia"/>
                <a:cs typeface="Georgia"/>
                <a:sym typeface="Georgia"/>
              </a:rPr>
              <a:t>|  </a:t>
            </a:r>
            <a:fld id="{00000000-1234-1234-1234-123412341234}" type="slidenum">
              <a:rPr b="0" i="0" lang="en-US" sz="1133" u="none" cap="none" strike="noStrike">
                <a:solidFill>
                  <a:schemeClr val="dk1"/>
                </a:solidFill>
                <a:latin typeface="Arial"/>
                <a:ea typeface="Arial"/>
                <a:cs typeface="Arial"/>
                <a:sym typeface="Arial"/>
              </a:rPr>
              <a:t>‹#›</a:t>
            </a:fld>
            <a:endParaRPr b="0" i="0" sz="1133" u="none" cap="none" strike="noStrike">
              <a:solidFill>
                <a:srgbClr val="000000"/>
              </a:solidFill>
              <a:latin typeface="Arial"/>
              <a:ea typeface="Arial"/>
              <a:cs typeface="Arial"/>
              <a:sym typeface="Arial"/>
            </a:endParaRPr>
          </a:p>
        </p:txBody>
      </p:sp>
      <p:pic>
        <p:nvPicPr>
          <p:cNvPr id="74" name="Google Shape;74;g8811019e4c_1_80"/>
          <p:cNvPicPr preferRelativeResize="0"/>
          <p:nvPr/>
        </p:nvPicPr>
        <p:blipFill rotWithShape="1">
          <a:blip r:embed="rId2">
            <a:alphaModFix/>
          </a:blip>
          <a:srcRect b="0" l="0" r="0" t="0"/>
          <a:stretch/>
        </p:blipFill>
        <p:spPr>
          <a:xfrm>
            <a:off x="9189973" y="306146"/>
            <a:ext cx="2218340" cy="132286"/>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3" name="Shape 133"/>
        <p:cNvGrpSpPr/>
        <p:nvPr/>
      </p:nvGrpSpPr>
      <p:grpSpPr>
        <a:xfrm>
          <a:off x="0" y="0"/>
          <a:ext cx="0" cy="0"/>
          <a:chOff x="0" y="0"/>
          <a:chExt cx="0" cy="0"/>
        </a:xfrm>
      </p:grpSpPr>
      <p:pic>
        <p:nvPicPr>
          <p:cNvPr id="134" name="Google Shape;134;g8811feb713_1_289"/>
          <p:cNvPicPr preferRelativeResize="0"/>
          <p:nvPr/>
        </p:nvPicPr>
        <p:blipFill rotWithShape="1">
          <a:blip r:embed="rId1">
            <a:alphaModFix/>
          </a:blip>
          <a:srcRect b="0" l="0" r="0" t="0"/>
          <a:stretch/>
        </p:blipFill>
        <p:spPr>
          <a:xfrm>
            <a:off x="324375" y="151925"/>
            <a:ext cx="624309" cy="312156"/>
          </a:xfrm>
          <a:prstGeom prst="rect">
            <a:avLst/>
          </a:prstGeom>
          <a:noFill/>
          <a:ln>
            <a:noFill/>
          </a:ln>
        </p:spPr>
      </p:pic>
      <p:sp>
        <p:nvSpPr>
          <p:cNvPr id="135" name="Google Shape;135;g8811feb713_1_289"/>
          <p:cNvSpPr txBox="1"/>
          <p:nvPr/>
        </p:nvSpPr>
        <p:spPr>
          <a:xfrm>
            <a:off x="10703378" y="257543"/>
            <a:ext cx="1241100" cy="240000"/>
          </a:xfrm>
          <a:prstGeom prst="rect">
            <a:avLst/>
          </a:prstGeom>
          <a:noFill/>
          <a:ln>
            <a:noFill/>
          </a:ln>
        </p:spPr>
        <p:txBody>
          <a:bodyPr anchorCtr="0" anchor="t" bIns="45700" lIns="91425" spcFirstLastPara="1" rIns="91425" wrap="square" tIns="45700">
            <a:noAutofit/>
          </a:bodyPr>
          <a:lstStyle/>
          <a:p>
            <a:pPr indent="0" lvl="0" marL="0" marR="0" rtl="0" algn="r">
              <a:lnSpc>
                <a:spcPct val="80000"/>
              </a:lnSpc>
              <a:spcBef>
                <a:spcPts val="0"/>
              </a:spcBef>
              <a:spcAft>
                <a:spcPts val="0"/>
              </a:spcAft>
              <a:buClr>
                <a:srgbClr val="000000"/>
              </a:buClr>
              <a:buSzPts val="1200"/>
              <a:buFont typeface="Arial"/>
              <a:buNone/>
            </a:pPr>
            <a:r>
              <a:rPr b="0" i="0" lang="en-US" sz="1200" u="none" cap="none" strike="noStrike">
                <a:solidFill>
                  <a:schemeClr val="dk1"/>
                </a:solidFill>
                <a:latin typeface="Georgia"/>
                <a:ea typeface="Georgia"/>
                <a:cs typeface="Georgia"/>
                <a:sym typeface="Georgia"/>
              </a:rPr>
              <a:t>|  </a:t>
            </a:r>
            <a:fld id="{00000000-1234-1234-1234-123412341234}" type="slidenum">
              <a:rPr b="0" i="0" lang="en-US" sz="1133" u="none" cap="none" strike="noStrike">
                <a:solidFill>
                  <a:schemeClr val="dk1"/>
                </a:solidFill>
                <a:latin typeface="Arial"/>
                <a:ea typeface="Arial"/>
                <a:cs typeface="Arial"/>
                <a:sym typeface="Arial"/>
              </a:rPr>
              <a:t>‹#›</a:t>
            </a:fld>
            <a:endParaRPr b="0" i="0" sz="1133" u="none" cap="none" strike="noStrike">
              <a:solidFill>
                <a:srgbClr val="000000"/>
              </a:solidFill>
              <a:latin typeface="Arial"/>
              <a:ea typeface="Arial"/>
              <a:cs typeface="Arial"/>
              <a:sym typeface="Arial"/>
            </a:endParaRPr>
          </a:p>
        </p:txBody>
      </p:sp>
      <p:pic>
        <p:nvPicPr>
          <p:cNvPr id="136" name="Google Shape;136;g8811feb713_1_289"/>
          <p:cNvPicPr preferRelativeResize="0"/>
          <p:nvPr/>
        </p:nvPicPr>
        <p:blipFill rotWithShape="1">
          <a:blip r:embed="rId2">
            <a:alphaModFix/>
          </a:blip>
          <a:srcRect b="0" l="0" r="0" t="0"/>
          <a:stretch/>
        </p:blipFill>
        <p:spPr>
          <a:xfrm>
            <a:off x="9189973" y="306146"/>
            <a:ext cx="2218340" cy="132286"/>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3.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 Id="rId3" Type="http://schemas.openxmlformats.org/officeDocument/2006/relationships/hyperlink" Target="https://youtu.be/eym10GGidQU" TargetMode="Externa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www.youtube.com/watch?v=ez3KMZ9cp30" TargetMode="Externa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5.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0.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4.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8.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1"/>
          <p:cNvSpPr txBox="1"/>
          <p:nvPr>
            <p:ph idx="1" type="body"/>
          </p:nvPr>
        </p:nvSpPr>
        <p:spPr>
          <a:xfrm>
            <a:off x="2677530" y="4383205"/>
            <a:ext cx="7724037" cy="47676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lt1"/>
              </a:buClr>
              <a:buSzPts val="2667"/>
              <a:buNone/>
            </a:pPr>
            <a:r>
              <a:rPr lang="en-US"/>
              <a:t>STEM &amp; Industrial Engineering</a:t>
            </a:r>
            <a:endParaRPr/>
          </a:p>
          <a:p>
            <a:pPr indent="0" lvl="0" marL="0" rtl="0" algn="l">
              <a:lnSpc>
                <a:spcPct val="100000"/>
              </a:lnSpc>
              <a:spcBef>
                <a:spcPts val="0"/>
              </a:spcBef>
              <a:spcAft>
                <a:spcPts val="0"/>
              </a:spcAft>
              <a:buClr>
                <a:schemeClr val="lt1"/>
              </a:buClr>
              <a:buSzPts val="2667"/>
              <a:buNone/>
            </a:pPr>
            <a:r>
              <a:rPr lang="en-US"/>
              <a:t>Toyota Production Systems Lab</a:t>
            </a:r>
            <a:endParaRPr/>
          </a:p>
        </p:txBody>
      </p:sp>
      <p:sp>
        <p:nvSpPr>
          <p:cNvPr id="200" name="Google Shape;200;p1"/>
          <p:cNvSpPr txBox="1"/>
          <p:nvPr>
            <p:ph idx="2" type="body"/>
          </p:nvPr>
        </p:nvSpPr>
        <p:spPr>
          <a:xfrm>
            <a:off x="2677530" y="5455918"/>
            <a:ext cx="7724100" cy="5454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lt1"/>
              </a:buClr>
              <a:buSzPts val="2667"/>
              <a:buNone/>
            </a:pPr>
            <a:r>
              <a:rPr lang="en-US">
                <a:solidFill>
                  <a:srgbClr val="F76902"/>
                </a:solidFill>
              </a:rPr>
              <a:t>Sustainability: Grades 6-8</a:t>
            </a:r>
            <a:endParaRPr>
              <a:solidFill>
                <a:srgbClr val="F76902"/>
              </a:solidFill>
            </a:endParaRPr>
          </a:p>
        </p:txBody>
      </p:sp>
      <p:sp>
        <p:nvSpPr>
          <p:cNvPr id="201" name="Google Shape;201;p1"/>
          <p:cNvSpPr txBox="1"/>
          <p:nvPr>
            <p:ph idx="4" type="body"/>
          </p:nvPr>
        </p:nvSpPr>
        <p:spPr>
          <a:xfrm>
            <a:off x="1006050" y="1275725"/>
            <a:ext cx="9537000" cy="30735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7200"/>
              <a:buNone/>
            </a:pPr>
            <a:r>
              <a:rPr lang="en-US"/>
              <a:t>Building a Sustainable World</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g8811feb713_1_367"/>
          <p:cNvSpPr txBox="1"/>
          <p:nvPr>
            <p:ph idx="2" type="body"/>
          </p:nvPr>
        </p:nvSpPr>
        <p:spPr>
          <a:xfrm>
            <a:off x="0" y="747750"/>
            <a:ext cx="12192000" cy="40941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4267"/>
              <a:buNone/>
            </a:pPr>
            <a:r>
              <a:rPr lang="en-US" sz="2767" u="sng"/>
              <a:t>Part 3: Making a difference</a:t>
            </a:r>
            <a:r>
              <a:rPr lang="en-US" sz="2767"/>
              <a:t> </a:t>
            </a:r>
            <a:endParaRPr sz="2767"/>
          </a:p>
          <a:p>
            <a:pPr indent="-397954" lvl="0" marL="457200" rtl="0" algn="ctr">
              <a:lnSpc>
                <a:spcPct val="100000"/>
              </a:lnSpc>
              <a:spcBef>
                <a:spcPts val="0"/>
              </a:spcBef>
              <a:spcAft>
                <a:spcPts val="0"/>
              </a:spcAft>
              <a:buSzPts val="2667"/>
              <a:buAutoNum type="arabicParenR"/>
            </a:pPr>
            <a:r>
              <a:rPr lang="en-US" sz="2667"/>
              <a:t>What are your ideas? How would you show these to customers? Draw it out as a design for your very own tab of the company website!</a:t>
            </a:r>
            <a:endParaRPr sz="2667"/>
          </a:p>
          <a:p>
            <a:pPr indent="0" lvl="0" marL="457200" rtl="0" algn="ctr">
              <a:lnSpc>
                <a:spcPct val="100000"/>
              </a:lnSpc>
              <a:spcBef>
                <a:spcPts val="0"/>
              </a:spcBef>
              <a:spcAft>
                <a:spcPts val="0"/>
              </a:spcAft>
              <a:buSzPts val="4267"/>
              <a:buNone/>
            </a:pPr>
            <a:r>
              <a:rPr lang="en-US" sz="2667"/>
              <a:t>Example: This is the real web-page from Toyota</a:t>
            </a:r>
            <a:endParaRPr sz="2667"/>
          </a:p>
          <a:p>
            <a:pPr indent="0" lvl="0" marL="0" rtl="0" algn="ctr">
              <a:lnSpc>
                <a:spcPct val="100000"/>
              </a:lnSpc>
              <a:spcBef>
                <a:spcPts val="0"/>
              </a:spcBef>
              <a:spcAft>
                <a:spcPts val="0"/>
              </a:spcAft>
              <a:buClr>
                <a:schemeClr val="dk1"/>
              </a:buClr>
              <a:buSzPts val="4267"/>
              <a:buNone/>
            </a:pPr>
            <a:r>
              <a:t/>
            </a:r>
            <a:endParaRPr sz="2767"/>
          </a:p>
        </p:txBody>
      </p:sp>
      <p:pic>
        <p:nvPicPr>
          <p:cNvPr id="274" name="Google Shape;274;g8811feb713_1_367"/>
          <p:cNvPicPr preferRelativeResize="0"/>
          <p:nvPr/>
        </p:nvPicPr>
        <p:blipFill rotWithShape="1">
          <a:blip r:embed="rId3">
            <a:alphaModFix/>
          </a:blip>
          <a:srcRect b="0" l="0" r="0" t="0"/>
          <a:stretch/>
        </p:blipFill>
        <p:spPr>
          <a:xfrm>
            <a:off x="1429438" y="2565025"/>
            <a:ext cx="9333125" cy="3941050"/>
          </a:xfrm>
          <a:prstGeom prst="rect">
            <a:avLst/>
          </a:prstGeom>
          <a:noFill/>
          <a:ln cap="flat" cmpd="sng" w="19050">
            <a:solidFill>
              <a:srgbClr val="000000"/>
            </a:solidFill>
            <a:prstDash val="solid"/>
            <a:round/>
            <a:headEnd len="sm" w="sm" type="none"/>
            <a:tailEnd len="sm" w="sm" type="none"/>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g77e66624e7_0_49"/>
          <p:cNvSpPr txBox="1"/>
          <p:nvPr>
            <p:ph idx="2" type="body"/>
          </p:nvPr>
        </p:nvSpPr>
        <p:spPr>
          <a:xfrm>
            <a:off x="0" y="665125"/>
            <a:ext cx="12192000" cy="22104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4267"/>
              <a:buNone/>
            </a:pPr>
            <a:r>
              <a:rPr b="1" lang="en-US" sz="3466">
                <a:solidFill>
                  <a:schemeClr val="dk2"/>
                </a:solidFill>
              </a:rPr>
              <a:t>Congratulations!</a:t>
            </a:r>
            <a:endParaRPr b="1" sz="3466">
              <a:solidFill>
                <a:schemeClr val="dk2"/>
              </a:solidFill>
            </a:endParaRPr>
          </a:p>
          <a:p>
            <a:pPr indent="0" lvl="0" marL="0" rtl="0" algn="ctr">
              <a:lnSpc>
                <a:spcPct val="100000"/>
              </a:lnSpc>
              <a:spcBef>
                <a:spcPts val="0"/>
              </a:spcBef>
              <a:spcAft>
                <a:spcPts val="0"/>
              </a:spcAft>
              <a:buClr>
                <a:schemeClr val="dk1"/>
              </a:buClr>
              <a:buSzPts val="4267"/>
              <a:buNone/>
            </a:pPr>
            <a:r>
              <a:rPr lang="en-US" sz="3466">
                <a:solidFill>
                  <a:schemeClr val="dk2"/>
                </a:solidFill>
              </a:rPr>
              <a:t>You have learned about working as a sustainable engineer!</a:t>
            </a:r>
            <a:endParaRPr sz="3466">
              <a:solidFill>
                <a:schemeClr val="dk2"/>
              </a:solidFill>
            </a:endParaRPr>
          </a:p>
        </p:txBody>
      </p:sp>
      <p:pic>
        <p:nvPicPr>
          <p:cNvPr id="280" name="Google Shape;280;g77e66624e7_0_49"/>
          <p:cNvPicPr preferRelativeResize="0"/>
          <p:nvPr/>
        </p:nvPicPr>
        <p:blipFill rotWithShape="1">
          <a:blip r:embed="rId3">
            <a:alphaModFix/>
          </a:blip>
          <a:srcRect b="0" l="0" r="0" t="0"/>
          <a:stretch/>
        </p:blipFill>
        <p:spPr>
          <a:xfrm>
            <a:off x="2544900" y="1937525"/>
            <a:ext cx="7102201" cy="4572650"/>
          </a:xfrm>
          <a:prstGeom prst="rect">
            <a:avLst/>
          </a:prstGeom>
          <a:noFill/>
          <a:ln>
            <a:noFill/>
          </a:ln>
        </p:spPr>
      </p:pic>
      <p:pic>
        <p:nvPicPr>
          <p:cNvPr id="281" name="Google Shape;281;g77e66624e7_0_49"/>
          <p:cNvPicPr preferRelativeResize="0"/>
          <p:nvPr/>
        </p:nvPicPr>
        <p:blipFill rotWithShape="1">
          <a:blip r:embed="rId4">
            <a:alphaModFix/>
          </a:blip>
          <a:srcRect b="0" l="0" r="0" t="0"/>
          <a:stretch/>
        </p:blipFill>
        <p:spPr>
          <a:xfrm>
            <a:off x="326725" y="1746975"/>
            <a:ext cx="1682025" cy="1682025"/>
          </a:xfrm>
          <a:prstGeom prst="rect">
            <a:avLst/>
          </a:prstGeom>
          <a:noFill/>
          <a:ln>
            <a:noFill/>
          </a:ln>
        </p:spPr>
      </p:pic>
      <p:pic>
        <p:nvPicPr>
          <p:cNvPr id="282" name="Google Shape;282;g77e66624e7_0_49"/>
          <p:cNvPicPr preferRelativeResize="0"/>
          <p:nvPr/>
        </p:nvPicPr>
        <p:blipFill rotWithShape="1">
          <a:blip r:embed="rId4">
            <a:alphaModFix/>
          </a:blip>
          <a:srcRect b="0" l="0" r="0" t="0"/>
          <a:stretch/>
        </p:blipFill>
        <p:spPr>
          <a:xfrm>
            <a:off x="9836225" y="4490301"/>
            <a:ext cx="2240101" cy="224010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8"/>
          <p:cNvSpPr txBox="1"/>
          <p:nvPr>
            <p:ph idx="1" type="body"/>
          </p:nvPr>
        </p:nvSpPr>
        <p:spPr>
          <a:xfrm>
            <a:off x="272085" y="4258733"/>
            <a:ext cx="11589952" cy="125306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lt1"/>
              </a:buClr>
              <a:buSzPts val="7200"/>
              <a:buNone/>
            </a:pPr>
            <a:r>
              <a:rPr lang="en-US"/>
              <a:t>Thank you!</a:t>
            </a:r>
            <a:endParaRPr/>
          </a:p>
        </p:txBody>
      </p:sp>
      <p:pic>
        <p:nvPicPr>
          <p:cNvPr id="288" name="Google Shape;288;p8"/>
          <p:cNvPicPr preferRelativeResize="0"/>
          <p:nvPr/>
        </p:nvPicPr>
        <p:blipFill rotWithShape="1">
          <a:blip r:embed="rId3">
            <a:alphaModFix/>
          </a:blip>
          <a:srcRect b="0" l="0" r="0" t="0"/>
          <a:stretch/>
        </p:blipFill>
        <p:spPr>
          <a:xfrm>
            <a:off x="4155765" y="1288977"/>
            <a:ext cx="3822576" cy="28669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2"/>
          <p:cNvSpPr txBox="1"/>
          <p:nvPr>
            <p:ph idx="2" type="body"/>
          </p:nvPr>
        </p:nvSpPr>
        <p:spPr>
          <a:xfrm>
            <a:off x="719854" y="683387"/>
            <a:ext cx="7525200" cy="622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3200"/>
              <a:buNone/>
            </a:pPr>
            <a:r>
              <a:rPr lang="en-US"/>
              <a:t>Industrial Engineering!</a:t>
            </a:r>
            <a:endParaRPr/>
          </a:p>
        </p:txBody>
      </p:sp>
      <p:sp>
        <p:nvSpPr>
          <p:cNvPr id="207" name="Google Shape;207;p2"/>
          <p:cNvSpPr txBox="1"/>
          <p:nvPr>
            <p:ph idx="3" type="body"/>
          </p:nvPr>
        </p:nvSpPr>
        <p:spPr>
          <a:xfrm>
            <a:off x="5419575" y="479700"/>
            <a:ext cx="6772500" cy="2949300"/>
          </a:xfrm>
          <a:prstGeom prst="rect">
            <a:avLst/>
          </a:prstGeom>
          <a:noFill/>
          <a:ln>
            <a:noFill/>
          </a:ln>
        </p:spPr>
        <p:txBody>
          <a:bodyPr anchorCtr="0" anchor="t" bIns="45700" lIns="91425" spcFirstLastPara="1" rIns="91425" wrap="square" tIns="45700">
            <a:noAutofit/>
          </a:bodyPr>
          <a:lstStyle/>
          <a:p>
            <a:pPr indent="-126971" lvl="0" marL="304792" rtl="0" algn="l">
              <a:lnSpc>
                <a:spcPct val="100000"/>
              </a:lnSpc>
              <a:spcBef>
                <a:spcPts val="0"/>
              </a:spcBef>
              <a:spcAft>
                <a:spcPts val="0"/>
              </a:spcAft>
              <a:buClr>
                <a:srgbClr val="E46102"/>
              </a:buClr>
              <a:buSzPts val="2667"/>
              <a:buFont typeface="Noto Sans Symbols"/>
              <a:buNone/>
            </a:pPr>
            <a:r>
              <a:rPr lang="en-US" sz="2467"/>
              <a:t>These are all areas of Industrial Engineering. Where does sustainability fit?</a:t>
            </a:r>
            <a:endParaRPr sz="2467"/>
          </a:p>
        </p:txBody>
      </p:sp>
      <p:pic>
        <p:nvPicPr>
          <p:cNvPr id="208" name="Google Shape;208;p2"/>
          <p:cNvPicPr preferRelativeResize="0"/>
          <p:nvPr/>
        </p:nvPicPr>
        <p:blipFill rotWithShape="1">
          <a:blip r:embed="rId3">
            <a:alphaModFix/>
          </a:blip>
          <a:srcRect b="0" l="0" r="0" t="0"/>
          <a:stretch/>
        </p:blipFill>
        <p:spPr>
          <a:xfrm>
            <a:off x="719850" y="1306175"/>
            <a:ext cx="10752298" cy="5436151"/>
          </a:xfrm>
          <a:prstGeom prst="rect">
            <a:avLst/>
          </a:prstGeom>
          <a:noFill/>
          <a:ln>
            <a:noFill/>
          </a:ln>
        </p:spPr>
      </p:pic>
      <p:sp>
        <p:nvSpPr>
          <p:cNvPr id="209" name="Google Shape;209;p2"/>
          <p:cNvSpPr/>
          <p:nvPr/>
        </p:nvSpPr>
        <p:spPr>
          <a:xfrm rot="5400000">
            <a:off x="7018625" y="3300425"/>
            <a:ext cx="4950600" cy="1933200"/>
          </a:xfrm>
          <a:prstGeom prst="ellipse">
            <a:avLst/>
          </a:prstGeom>
          <a:noFill/>
          <a:ln cap="flat" cmpd="sng" w="76200">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09"/>
                                        </p:tgtEl>
                                        <p:attrNameLst>
                                          <p:attrName>style.visibility</p:attrName>
                                        </p:attrNameLst>
                                      </p:cBhvr>
                                      <p:to>
                                        <p:strVal val="visible"/>
                                      </p:to>
                                    </p:set>
                                    <p:anim calcmode="lin" valueType="num">
                                      <p:cBhvr additive="base">
                                        <p:cTn dur="1000"/>
                                        <p:tgtEl>
                                          <p:spTgt spid="209"/>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g8811019e4c_1_72"/>
          <p:cNvSpPr txBox="1"/>
          <p:nvPr>
            <p:ph idx="2" type="body"/>
          </p:nvPr>
        </p:nvSpPr>
        <p:spPr>
          <a:xfrm>
            <a:off x="272085" y="958452"/>
            <a:ext cx="11589900" cy="696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E46102"/>
              </a:buClr>
              <a:buSzPts val="3733"/>
              <a:buNone/>
            </a:pPr>
            <a:r>
              <a:rPr lang="en-US"/>
              <a:t>So what would a real, sustainable world look like?</a:t>
            </a:r>
            <a:endParaRPr/>
          </a:p>
        </p:txBody>
      </p:sp>
      <p:sp>
        <p:nvSpPr>
          <p:cNvPr id="215" name="Google Shape;215;g8811019e4c_1_72"/>
          <p:cNvSpPr txBox="1"/>
          <p:nvPr>
            <p:ph idx="3" type="body"/>
          </p:nvPr>
        </p:nvSpPr>
        <p:spPr>
          <a:xfrm>
            <a:off x="272075" y="1744225"/>
            <a:ext cx="4173300" cy="4981500"/>
          </a:xfrm>
          <a:prstGeom prst="rect">
            <a:avLst/>
          </a:prstGeom>
          <a:noFill/>
          <a:ln>
            <a:noFill/>
          </a:ln>
        </p:spPr>
        <p:txBody>
          <a:bodyPr anchorCtr="0" anchor="t" bIns="45700" lIns="91425" spcFirstLastPara="1" rIns="91425" wrap="square" tIns="45700">
            <a:noAutofit/>
          </a:bodyPr>
          <a:lstStyle/>
          <a:p>
            <a:pPr indent="-431800" lvl="0" marL="457200" rtl="0" algn="l">
              <a:lnSpc>
                <a:spcPct val="100000"/>
              </a:lnSpc>
              <a:spcBef>
                <a:spcPts val="0"/>
              </a:spcBef>
              <a:spcAft>
                <a:spcPts val="0"/>
              </a:spcAft>
              <a:buSzPts val="3200"/>
              <a:buChar char="-"/>
            </a:pPr>
            <a:r>
              <a:rPr lang="en-US" sz="2400"/>
              <a:t>Evidence that analyzing your trash and your choices affect the environment can be seen everywhere! Residents of this city in Japan sort their waste into 34 different categories to promote sustainable living!</a:t>
            </a:r>
            <a:endParaRPr sz="2600"/>
          </a:p>
        </p:txBody>
      </p:sp>
      <p:sp>
        <p:nvSpPr>
          <p:cNvPr id="216" name="Google Shape;216;g8811019e4c_1_72"/>
          <p:cNvSpPr/>
          <p:nvPr/>
        </p:nvSpPr>
        <p:spPr>
          <a:xfrm rot="-5400000">
            <a:off x="6457250" y="5672900"/>
            <a:ext cx="975000" cy="652800"/>
          </a:xfrm>
          <a:prstGeom prst="rightArrow">
            <a:avLst>
              <a:gd fmla="val 50000" name="adj1"/>
              <a:gd fmla="val 50000" name="adj2"/>
            </a:avLst>
          </a:prstGeom>
          <a:solidFill>
            <a:srgbClr val="99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 name="Google Shape;217;g8811019e4c_1_72"/>
          <p:cNvSpPr txBox="1"/>
          <p:nvPr/>
        </p:nvSpPr>
        <p:spPr>
          <a:xfrm>
            <a:off x="7370300" y="5618600"/>
            <a:ext cx="3007500" cy="868200"/>
          </a:xfrm>
          <a:prstGeom prst="rect">
            <a:avLst/>
          </a:prstGeom>
          <a:no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Here is the video to see how this works!</a:t>
            </a:r>
            <a:endParaRPr b="0" i="0" sz="2400" u="none" cap="none" strike="noStrike">
              <a:solidFill>
                <a:srgbClr val="000000"/>
              </a:solidFill>
              <a:latin typeface="Arial"/>
              <a:ea typeface="Arial"/>
              <a:cs typeface="Arial"/>
              <a:sym typeface="Arial"/>
            </a:endParaRPr>
          </a:p>
        </p:txBody>
      </p:sp>
      <p:pic>
        <p:nvPicPr>
          <p:cNvPr id="218" name="Google Shape;218;g8811019e4c_1_72">
            <a:hlinkClick r:id="rId3"/>
          </p:cNvPr>
          <p:cNvPicPr preferRelativeResize="0"/>
          <p:nvPr/>
        </p:nvPicPr>
        <p:blipFill rotWithShape="1">
          <a:blip r:embed="rId4">
            <a:alphaModFix/>
          </a:blip>
          <a:srcRect b="0" l="0" r="0" t="0"/>
          <a:stretch/>
        </p:blipFill>
        <p:spPr>
          <a:xfrm>
            <a:off x="4895225" y="1654825"/>
            <a:ext cx="6788150" cy="37973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3"/>
          <p:cNvSpPr txBox="1"/>
          <p:nvPr>
            <p:ph idx="2" type="body"/>
          </p:nvPr>
        </p:nvSpPr>
        <p:spPr>
          <a:xfrm>
            <a:off x="272085" y="958452"/>
            <a:ext cx="11589952" cy="696384"/>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E46102"/>
              </a:buClr>
              <a:buSzPts val="3733"/>
              <a:buNone/>
            </a:pPr>
            <a:r>
              <a:rPr lang="en-US" sz="3433"/>
              <a:t>How does an engineer help build a sustainable world?</a:t>
            </a:r>
            <a:endParaRPr sz="3433"/>
          </a:p>
        </p:txBody>
      </p:sp>
      <p:sp>
        <p:nvSpPr>
          <p:cNvPr id="224" name="Google Shape;224;p3"/>
          <p:cNvSpPr txBox="1"/>
          <p:nvPr>
            <p:ph idx="3" type="body"/>
          </p:nvPr>
        </p:nvSpPr>
        <p:spPr>
          <a:xfrm>
            <a:off x="272075" y="1744225"/>
            <a:ext cx="4173300" cy="4981500"/>
          </a:xfrm>
          <a:prstGeom prst="rect">
            <a:avLst/>
          </a:prstGeom>
          <a:noFill/>
          <a:ln>
            <a:noFill/>
          </a:ln>
        </p:spPr>
        <p:txBody>
          <a:bodyPr anchorCtr="0" anchor="t" bIns="45700" lIns="91425" spcFirstLastPara="1" rIns="91425" wrap="square" tIns="45700">
            <a:noAutofit/>
          </a:bodyPr>
          <a:lstStyle/>
          <a:p>
            <a:pPr indent="-431800" lvl="0" marL="457200" rtl="0" algn="l">
              <a:lnSpc>
                <a:spcPct val="100000"/>
              </a:lnSpc>
              <a:spcBef>
                <a:spcPts val="0"/>
              </a:spcBef>
              <a:spcAft>
                <a:spcPts val="0"/>
              </a:spcAft>
              <a:buSzPts val="3200"/>
              <a:buChar char="-"/>
            </a:pPr>
            <a:r>
              <a:rPr lang="en-US" sz="2400"/>
              <a:t>Sustainability is the ability to coexist with the natural world around us, and maintain it. Sustainable engineers design and operate systems so they use energy and resources sustainably. Sustainability is also made of 3 pillars: environmental, social, and financial.</a:t>
            </a:r>
            <a:endParaRPr sz="2600"/>
          </a:p>
        </p:txBody>
      </p:sp>
      <p:sp>
        <p:nvSpPr>
          <p:cNvPr id="225" name="Google Shape;225;p3"/>
          <p:cNvSpPr/>
          <p:nvPr/>
        </p:nvSpPr>
        <p:spPr>
          <a:xfrm rot="-5400000">
            <a:off x="6457250" y="5672900"/>
            <a:ext cx="975000" cy="652800"/>
          </a:xfrm>
          <a:prstGeom prst="rightArrow">
            <a:avLst>
              <a:gd fmla="val 50000" name="adj1"/>
              <a:gd fmla="val 50000" name="adj2"/>
            </a:avLst>
          </a:prstGeom>
          <a:solidFill>
            <a:srgbClr val="99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 name="Google Shape;226;p3"/>
          <p:cNvSpPr txBox="1"/>
          <p:nvPr/>
        </p:nvSpPr>
        <p:spPr>
          <a:xfrm>
            <a:off x="7370300" y="5618600"/>
            <a:ext cx="3255600" cy="868200"/>
          </a:xfrm>
          <a:prstGeom prst="rect">
            <a:avLst/>
          </a:prstGeom>
          <a:no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Click this video to learn about the pillars!</a:t>
            </a:r>
            <a:endParaRPr b="0" i="0" sz="2400" u="none" cap="none" strike="noStrike">
              <a:solidFill>
                <a:srgbClr val="000000"/>
              </a:solidFill>
              <a:latin typeface="Arial"/>
              <a:ea typeface="Arial"/>
              <a:cs typeface="Arial"/>
              <a:sym typeface="Arial"/>
            </a:endParaRPr>
          </a:p>
        </p:txBody>
      </p:sp>
      <p:pic>
        <p:nvPicPr>
          <p:cNvPr id="227" name="Google Shape;227;p3">
            <a:hlinkClick r:id="rId3"/>
          </p:cNvPr>
          <p:cNvPicPr preferRelativeResize="0"/>
          <p:nvPr/>
        </p:nvPicPr>
        <p:blipFill rotWithShape="1">
          <a:blip r:embed="rId4">
            <a:alphaModFix/>
          </a:blip>
          <a:srcRect b="0" l="0" r="0" t="0"/>
          <a:stretch/>
        </p:blipFill>
        <p:spPr>
          <a:xfrm>
            <a:off x="5075875" y="1836465"/>
            <a:ext cx="6786144" cy="34936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g8811feb713_1_141"/>
          <p:cNvSpPr txBox="1"/>
          <p:nvPr>
            <p:ph idx="1" type="body"/>
          </p:nvPr>
        </p:nvSpPr>
        <p:spPr>
          <a:xfrm>
            <a:off x="0" y="686426"/>
            <a:ext cx="12192000" cy="1401300"/>
          </a:xfrm>
          <a:prstGeom prst="rect">
            <a:avLst/>
          </a:prstGeom>
          <a:noFill/>
          <a:ln cap="flat" cmpd="sng" w="19050">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rtl="0" algn="ctr">
              <a:lnSpc>
                <a:spcPct val="90000"/>
              </a:lnSpc>
              <a:spcBef>
                <a:spcPts val="853"/>
              </a:spcBef>
              <a:spcAft>
                <a:spcPts val="0"/>
              </a:spcAft>
              <a:buSzPts val="4267"/>
              <a:buNone/>
            </a:pPr>
            <a:r>
              <a:rPr i="0" lang="en-US" sz="3167">
                <a:solidFill>
                  <a:schemeClr val="dk2"/>
                </a:solidFill>
                <a:latin typeface="Arial"/>
                <a:ea typeface="Arial"/>
                <a:cs typeface="Arial"/>
                <a:sym typeface="Arial"/>
              </a:rPr>
              <a:t>Ask yourself: from these videos, are there actions the video participants took that you think you could implement in your life?</a:t>
            </a:r>
            <a:endParaRPr i="0" sz="3167">
              <a:solidFill>
                <a:schemeClr val="dk2"/>
              </a:solidFill>
              <a:latin typeface="Arial"/>
              <a:ea typeface="Arial"/>
              <a:cs typeface="Arial"/>
              <a:sym typeface="Arial"/>
            </a:endParaRPr>
          </a:p>
        </p:txBody>
      </p:sp>
      <p:sp>
        <p:nvSpPr>
          <p:cNvPr id="234" name="Google Shape;234;g8811feb713_1_141"/>
          <p:cNvSpPr txBox="1"/>
          <p:nvPr>
            <p:ph idx="3" type="body"/>
          </p:nvPr>
        </p:nvSpPr>
        <p:spPr>
          <a:xfrm>
            <a:off x="272085" y="2917525"/>
            <a:ext cx="11589900" cy="37677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640"/>
              </a:spcBef>
              <a:spcAft>
                <a:spcPts val="0"/>
              </a:spcAft>
              <a:buSzPts val="3200"/>
              <a:buNone/>
            </a:pPr>
            <a:r>
              <a:rPr lang="en-US"/>
              <a:t>Can you list 5 of these?</a:t>
            </a:r>
            <a:endParaRPr/>
          </a:p>
          <a:p>
            <a:pPr indent="0" lvl="0" marL="0" rtl="0" algn="l">
              <a:lnSpc>
                <a:spcPct val="100000"/>
              </a:lnSpc>
              <a:spcBef>
                <a:spcPts val="640"/>
              </a:spcBef>
              <a:spcAft>
                <a:spcPts val="0"/>
              </a:spcAft>
              <a:buSzPts val="3200"/>
              <a:buNone/>
            </a:pPr>
            <a:r>
              <a:rPr lang="en-US"/>
              <a:t>1.</a:t>
            </a:r>
            <a:endParaRPr/>
          </a:p>
          <a:p>
            <a:pPr indent="0" lvl="0" marL="0" rtl="0" algn="l">
              <a:lnSpc>
                <a:spcPct val="100000"/>
              </a:lnSpc>
              <a:spcBef>
                <a:spcPts val="640"/>
              </a:spcBef>
              <a:spcAft>
                <a:spcPts val="0"/>
              </a:spcAft>
              <a:buSzPts val="3200"/>
              <a:buNone/>
            </a:pPr>
            <a:r>
              <a:rPr lang="en-US"/>
              <a:t>2.</a:t>
            </a:r>
            <a:endParaRPr/>
          </a:p>
          <a:p>
            <a:pPr indent="0" lvl="0" marL="0" rtl="0" algn="l">
              <a:lnSpc>
                <a:spcPct val="100000"/>
              </a:lnSpc>
              <a:spcBef>
                <a:spcPts val="640"/>
              </a:spcBef>
              <a:spcAft>
                <a:spcPts val="0"/>
              </a:spcAft>
              <a:buSzPts val="3200"/>
              <a:buNone/>
            </a:pPr>
            <a:r>
              <a:rPr lang="en-US"/>
              <a:t>3.</a:t>
            </a:r>
            <a:endParaRPr/>
          </a:p>
          <a:p>
            <a:pPr indent="0" lvl="0" marL="0" rtl="0" algn="l">
              <a:lnSpc>
                <a:spcPct val="100000"/>
              </a:lnSpc>
              <a:spcBef>
                <a:spcPts val="640"/>
              </a:spcBef>
              <a:spcAft>
                <a:spcPts val="0"/>
              </a:spcAft>
              <a:buSzPts val="3200"/>
              <a:buNone/>
            </a:pPr>
            <a:r>
              <a:rPr lang="en-US"/>
              <a:t>4.</a:t>
            </a:r>
            <a:endParaRPr/>
          </a:p>
          <a:p>
            <a:pPr indent="0" lvl="0" marL="0" rtl="0" algn="l">
              <a:lnSpc>
                <a:spcPct val="100000"/>
              </a:lnSpc>
              <a:spcBef>
                <a:spcPts val="640"/>
              </a:spcBef>
              <a:spcAft>
                <a:spcPts val="0"/>
              </a:spcAft>
              <a:buSzPts val="3200"/>
              <a:buNone/>
            </a:pPr>
            <a:r>
              <a:rPr lang="en-US"/>
              <a:t>5.</a:t>
            </a:r>
            <a:endParaRPr/>
          </a:p>
        </p:txBody>
      </p:sp>
      <p:pic>
        <p:nvPicPr>
          <p:cNvPr id="235" name="Google Shape;235;g8811feb713_1_141"/>
          <p:cNvPicPr preferRelativeResize="0"/>
          <p:nvPr/>
        </p:nvPicPr>
        <p:blipFill rotWithShape="1">
          <a:blip r:embed="rId3">
            <a:alphaModFix/>
          </a:blip>
          <a:srcRect b="0" l="0" r="0" t="0"/>
          <a:stretch/>
        </p:blipFill>
        <p:spPr>
          <a:xfrm>
            <a:off x="5194475" y="2362550"/>
            <a:ext cx="6667500" cy="42481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g77e66624e7_0_30"/>
          <p:cNvSpPr txBox="1"/>
          <p:nvPr>
            <p:ph idx="2" type="body"/>
          </p:nvPr>
        </p:nvSpPr>
        <p:spPr>
          <a:xfrm>
            <a:off x="3680100" y="818825"/>
            <a:ext cx="4831800" cy="696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E46102"/>
              </a:buClr>
              <a:buSzPts val="3733"/>
              <a:buNone/>
            </a:pPr>
            <a:r>
              <a:rPr lang="en-US" sz="4533"/>
              <a:t>Today’s Activity!</a:t>
            </a:r>
            <a:endParaRPr sz="4533"/>
          </a:p>
        </p:txBody>
      </p:sp>
      <p:sp>
        <p:nvSpPr>
          <p:cNvPr id="241" name="Google Shape;241;g77e66624e7_0_30"/>
          <p:cNvSpPr txBox="1"/>
          <p:nvPr>
            <p:ph idx="3" type="body"/>
          </p:nvPr>
        </p:nvSpPr>
        <p:spPr>
          <a:xfrm>
            <a:off x="857550" y="5941650"/>
            <a:ext cx="10476900" cy="784200"/>
          </a:xfrm>
          <a:prstGeom prst="rect">
            <a:avLst/>
          </a:prstGeom>
          <a:noFill/>
          <a:ln>
            <a:noFill/>
          </a:ln>
        </p:spPr>
        <p:txBody>
          <a:bodyPr anchorCtr="0" anchor="t" bIns="45700" lIns="91425" spcFirstLastPara="1" rIns="91425" wrap="square" tIns="45700">
            <a:noAutofit/>
          </a:bodyPr>
          <a:lstStyle/>
          <a:p>
            <a:pPr indent="-101592" lvl="0" marL="304792" rtl="0" algn="l">
              <a:lnSpc>
                <a:spcPct val="100000"/>
              </a:lnSpc>
              <a:spcBef>
                <a:spcPts val="0"/>
              </a:spcBef>
              <a:spcAft>
                <a:spcPts val="0"/>
              </a:spcAft>
              <a:buClr>
                <a:srgbClr val="E46102"/>
              </a:buClr>
              <a:buSzPts val="3200"/>
              <a:buFont typeface="Noto Sans Symbols"/>
              <a:buNone/>
            </a:pPr>
            <a:r>
              <a:rPr lang="en-US" sz="3500">
                <a:solidFill>
                  <a:schemeClr val="accent3"/>
                </a:solidFill>
              </a:rPr>
              <a:t>Engineers Contributing to a Sustainable World!</a:t>
            </a:r>
            <a:endParaRPr sz="3500">
              <a:solidFill>
                <a:schemeClr val="accent3"/>
              </a:solidFill>
            </a:endParaRPr>
          </a:p>
        </p:txBody>
      </p:sp>
      <p:pic>
        <p:nvPicPr>
          <p:cNvPr id="242" name="Google Shape;242;g77e66624e7_0_30"/>
          <p:cNvPicPr preferRelativeResize="0"/>
          <p:nvPr/>
        </p:nvPicPr>
        <p:blipFill rotWithShape="1">
          <a:blip r:embed="rId3">
            <a:alphaModFix/>
          </a:blip>
          <a:srcRect b="0" l="0" r="0" t="0"/>
          <a:stretch/>
        </p:blipFill>
        <p:spPr>
          <a:xfrm>
            <a:off x="4254075" y="3060850"/>
            <a:ext cx="3683851" cy="2880799"/>
          </a:xfrm>
          <a:prstGeom prst="rect">
            <a:avLst/>
          </a:prstGeom>
          <a:noFill/>
          <a:ln>
            <a:noFill/>
          </a:ln>
        </p:spPr>
      </p:pic>
      <p:pic>
        <p:nvPicPr>
          <p:cNvPr id="243" name="Google Shape;243;g77e66624e7_0_30"/>
          <p:cNvPicPr preferRelativeResize="0"/>
          <p:nvPr/>
        </p:nvPicPr>
        <p:blipFill rotWithShape="1">
          <a:blip r:embed="rId4">
            <a:alphaModFix/>
          </a:blip>
          <a:srcRect b="0" l="0" r="0" t="0"/>
          <a:stretch/>
        </p:blipFill>
        <p:spPr>
          <a:xfrm>
            <a:off x="5313175" y="1515125"/>
            <a:ext cx="1565657" cy="15457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4"/>
          <p:cNvSpPr txBox="1"/>
          <p:nvPr>
            <p:ph idx="1" type="body"/>
          </p:nvPr>
        </p:nvSpPr>
        <p:spPr>
          <a:xfrm>
            <a:off x="303900" y="6031825"/>
            <a:ext cx="11584200" cy="4461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FF0000"/>
              </a:buClr>
              <a:buSzPts val="4267"/>
              <a:buNone/>
            </a:pPr>
            <a:r>
              <a:rPr b="1" i="0" lang="en-US" sz="2366">
                <a:solidFill>
                  <a:srgbClr val="6AA84F"/>
                </a:solidFill>
              </a:rPr>
              <a:t>Did any of your findings surprise you from what you originally thought?</a:t>
            </a:r>
            <a:endParaRPr b="1" i="0" sz="2366">
              <a:solidFill>
                <a:srgbClr val="6AA84F"/>
              </a:solidFill>
            </a:endParaRPr>
          </a:p>
        </p:txBody>
      </p:sp>
      <p:sp>
        <p:nvSpPr>
          <p:cNvPr id="249" name="Google Shape;249;p4"/>
          <p:cNvSpPr txBox="1"/>
          <p:nvPr>
            <p:ph idx="2" type="body"/>
          </p:nvPr>
        </p:nvSpPr>
        <p:spPr>
          <a:xfrm>
            <a:off x="0" y="549425"/>
            <a:ext cx="12192000" cy="40941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4267"/>
              <a:buNone/>
            </a:pPr>
            <a:r>
              <a:rPr lang="en-US" sz="2767" u="sng"/>
              <a:t>Part 1: What can you find?</a:t>
            </a:r>
            <a:r>
              <a:rPr lang="en-US" sz="2767"/>
              <a:t> </a:t>
            </a:r>
            <a:endParaRPr sz="2767"/>
          </a:p>
          <a:p>
            <a:pPr indent="-391604" lvl="0" marL="457200" rtl="0" algn="ctr">
              <a:lnSpc>
                <a:spcPct val="100000"/>
              </a:lnSpc>
              <a:spcBef>
                <a:spcPts val="0"/>
              </a:spcBef>
              <a:spcAft>
                <a:spcPts val="0"/>
              </a:spcAft>
              <a:buSzPts val="2567"/>
              <a:buAutoNum type="arabicParenR"/>
            </a:pPr>
            <a:r>
              <a:rPr lang="en-US" sz="2567"/>
              <a:t>Pick 2 or 3 of your favorite brands</a:t>
            </a:r>
            <a:endParaRPr sz="2567"/>
          </a:p>
          <a:p>
            <a:pPr indent="-391604" lvl="1" marL="914400" rtl="0" algn="ctr">
              <a:lnSpc>
                <a:spcPct val="100000"/>
              </a:lnSpc>
              <a:spcBef>
                <a:spcPts val="0"/>
              </a:spcBef>
              <a:spcAft>
                <a:spcPts val="0"/>
              </a:spcAft>
              <a:buSzPts val="2567"/>
              <a:buChar char="–"/>
            </a:pPr>
            <a:r>
              <a:rPr lang="en-US" sz="2567"/>
              <a:t>These can be clothes, technology, food, (ex. Toyota, Adidas, Disney) etc.</a:t>
            </a:r>
            <a:endParaRPr sz="2567"/>
          </a:p>
          <a:p>
            <a:pPr indent="-391604" lvl="0" marL="457200" rtl="0" algn="ctr">
              <a:lnSpc>
                <a:spcPct val="100000"/>
              </a:lnSpc>
              <a:spcBef>
                <a:spcPts val="0"/>
              </a:spcBef>
              <a:spcAft>
                <a:spcPts val="0"/>
              </a:spcAft>
              <a:buSzPts val="2567"/>
              <a:buAutoNum type="arabicParenR"/>
            </a:pPr>
            <a:r>
              <a:rPr lang="en-US" sz="2567"/>
              <a:t>Do some research about how they think/act to create a more sustainable world or combat the environmental harm resulting from their work.</a:t>
            </a:r>
            <a:endParaRPr sz="2567"/>
          </a:p>
          <a:p>
            <a:pPr indent="-391604" lvl="1" marL="914400" rtl="0" algn="ctr">
              <a:lnSpc>
                <a:spcPct val="100000"/>
              </a:lnSpc>
              <a:spcBef>
                <a:spcPts val="0"/>
              </a:spcBef>
              <a:spcAft>
                <a:spcPts val="0"/>
              </a:spcAft>
              <a:buSzPts val="2567"/>
              <a:buChar char="–"/>
            </a:pPr>
            <a:r>
              <a:rPr lang="en-US" sz="2567"/>
              <a:t>You can do this by googling their company name and looking at their website, or additionally googling their “company mission statement”.</a:t>
            </a:r>
            <a:endParaRPr sz="2567"/>
          </a:p>
          <a:p>
            <a:pPr indent="-391604" lvl="1" marL="914400" rtl="0" algn="ctr">
              <a:lnSpc>
                <a:spcPct val="100000"/>
              </a:lnSpc>
              <a:spcBef>
                <a:spcPts val="0"/>
              </a:spcBef>
              <a:spcAft>
                <a:spcPts val="0"/>
              </a:spcAft>
              <a:buSzPts val="2567"/>
              <a:buChar char="–"/>
            </a:pPr>
            <a:r>
              <a:rPr lang="en-US" sz="2567"/>
              <a:t>Analyze what these findings tell you, or if they even mention sustainability related topics. What else could they be doing to be more sustainable?</a:t>
            </a:r>
            <a:endParaRPr sz="2567"/>
          </a:p>
          <a:p>
            <a:pPr indent="0" lvl="0" marL="0" rtl="0" algn="ctr">
              <a:lnSpc>
                <a:spcPct val="100000"/>
              </a:lnSpc>
              <a:spcBef>
                <a:spcPts val="0"/>
              </a:spcBef>
              <a:spcAft>
                <a:spcPts val="0"/>
              </a:spcAft>
              <a:buClr>
                <a:schemeClr val="dk1"/>
              </a:buClr>
              <a:buSzPts val="4267"/>
              <a:buNone/>
            </a:pPr>
            <a:r>
              <a:t/>
            </a:r>
            <a:endParaRPr sz="2767"/>
          </a:p>
        </p:txBody>
      </p:sp>
      <p:pic>
        <p:nvPicPr>
          <p:cNvPr id="250" name="Google Shape;250;p4"/>
          <p:cNvPicPr preferRelativeResize="0"/>
          <p:nvPr/>
        </p:nvPicPr>
        <p:blipFill rotWithShape="1">
          <a:blip r:embed="rId3">
            <a:alphaModFix/>
          </a:blip>
          <a:srcRect b="0" l="0" r="0" t="0"/>
          <a:stretch/>
        </p:blipFill>
        <p:spPr>
          <a:xfrm>
            <a:off x="3782325" y="4296575"/>
            <a:ext cx="2313674" cy="1735250"/>
          </a:xfrm>
          <a:prstGeom prst="rect">
            <a:avLst/>
          </a:prstGeom>
          <a:noFill/>
          <a:ln>
            <a:noFill/>
          </a:ln>
        </p:spPr>
      </p:pic>
      <p:pic>
        <p:nvPicPr>
          <p:cNvPr id="251" name="Google Shape;251;p4"/>
          <p:cNvPicPr preferRelativeResize="0"/>
          <p:nvPr/>
        </p:nvPicPr>
        <p:blipFill rotWithShape="1">
          <a:blip r:embed="rId4">
            <a:alphaModFix/>
          </a:blip>
          <a:srcRect b="0" l="0" r="0" t="0"/>
          <a:stretch/>
        </p:blipFill>
        <p:spPr>
          <a:xfrm>
            <a:off x="6096002" y="4296575"/>
            <a:ext cx="2606949" cy="17352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g77e66624e7_0_19"/>
          <p:cNvSpPr txBox="1"/>
          <p:nvPr>
            <p:ph idx="2" type="body"/>
          </p:nvPr>
        </p:nvSpPr>
        <p:spPr>
          <a:xfrm>
            <a:off x="165250" y="665125"/>
            <a:ext cx="11931300" cy="54657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4267"/>
              <a:buNone/>
            </a:pPr>
            <a:r>
              <a:rPr lang="en-US" sz="2767" u="sng"/>
              <a:t>An example of how to format your findings:</a:t>
            </a:r>
            <a:endParaRPr sz="2767"/>
          </a:p>
          <a:p>
            <a:pPr indent="-404304" lvl="0" marL="457200" rtl="0" algn="ctr">
              <a:lnSpc>
                <a:spcPct val="100000"/>
              </a:lnSpc>
              <a:spcBef>
                <a:spcPts val="0"/>
              </a:spcBef>
              <a:spcAft>
                <a:spcPts val="0"/>
              </a:spcAft>
              <a:buSzPts val="2767"/>
              <a:buChar char="-"/>
            </a:pPr>
            <a:r>
              <a:rPr lang="en-US" sz="2767"/>
              <a:t>You do not have to use this, but here is an example below!</a:t>
            </a:r>
            <a:endParaRPr sz="2767"/>
          </a:p>
          <a:p>
            <a:pPr indent="0" lvl="0" marL="0" rtl="0" algn="l">
              <a:lnSpc>
                <a:spcPct val="100000"/>
              </a:lnSpc>
              <a:spcBef>
                <a:spcPts val="0"/>
              </a:spcBef>
              <a:spcAft>
                <a:spcPts val="0"/>
              </a:spcAft>
              <a:buClr>
                <a:schemeClr val="dk1"/>
              </a:buClr>
              <a:buSzPts val="4267"/>
              <a:buNone/>
            </a:pPr>
            <a:r>
              <a:t/>
            </a:r>
            <a:endParaRPr sz="1967">
              <a:solidFill>
                <a:schemeClr val="accent1"/>
              </a:solidFill>
            </a:endParaRPr>
          </a:p>
        </p:txBody>
      </p:sp>
      <p:sp>
        <p:nvSpPr>
          <p:cNvPr id="257" name="Google Shape;257;g77e66624e7_0_19"/>
          <p:cNvSpPr txBox="1"/>
          <p:nvPr/>
        </p:nvSpPr>
        <p:spPr>
          <a:xfrm>
            <a:off x="3072850" y="4213900"/>
            <a:ext cx="2991000" cy="14874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300"/>
              <a:buFont typeface="Arial"/>
              <a:buNone/>
            </a:pPr>
            <a:r>
              <a:rPr b="0" i="0" lang="en-US" sz="2300" u="none" cap="none" strike="noStrike">
                <a:solidFill>
                  <a:schemeClr val="accent3"/>
                </a:solidFill>
                <a:latin typeface="Arial"/>
                <a:ea typeface="Arial"/>
                <a:cs typeface="Arial"/>
                <a:sym typeface="Arial"/>
              </a:rPr>
              <a:t>Here are more important tips of how you can conduct your research!</a:t>
            </a:r>
            <a:endParaRPr b="0" i="0" sz="2300" u="none" cap="none" strike="noStrike">
              <a:solidFill>
                <a:schemeClr val="accent3"/>
              </a:solidFill>
              <a:latin typeface="Arial"/>
              <a:ea typeface="Arial"/>
              <a:cs typeface="Arial"/>
              <a:sym typeface="Arial"/>
            </a:endParaRPr>
          </a:p>
        </p:txBody>
      </p:sp>
      <p:cxnSp>
        <p:nvCxnSpPr>
          <p:cNvPr id="258" name="Google Shape;258;g77e66624e7_0_19"/>
          <p:cNvCxnSpPr/>
          <p:nvPr/>
        </p:nvCxnSpPr>
        <p:spPr>
          <a:xfrm>
            <a:off x="3849550" y="6124525"/>
            <a:ext cx="1437600" cy="6300"/>
          </a:xfrm>
          <a:prstGeom prst="straightConnector1">
            <a:avLst/>
          </a:prstGeom>
          <a:noFill/>
          <a:ln cap="flat" cmpd="sng" w="38100">
            <a:solidFill>
              <a:schemeClr val="dk2"/>
            </a:solidFill>
            <a:prstDash val="solid"/>
            <a:round/>
            <a:headEnd len="sm" w="sm" type="none"/>
            <a:tailEnd len="med" w="med" type="triangle"/>
          </a:ln>
        </p:spPr>
      </p:cxnSp>
      <p:pic>
        <p:nvPicPr>
          <p:cNvPr id="259" name="Google Shape;259;g77e66624e7_0_19"/>
          <p:cNvPicPr preferRelativeResize="0"/>
          <p:nvPr/>
        </p:nvPicPr>
        <p:blipFill rotWithShape="1">
          <a:blip r:embed="rId3">
            <a:alphaModFix/>
          </a:blip>
          <a:srcRect b="0" l="0" r="0" t="0"/>
          <a:stretch/>
        </p:blipFill>
        <p:spPr>
          <a:xfrm>
            <a:off x="3072850" y="1569800"/>
            <a:ext cx="6046320" cy="1487400"/>
          </a:xfrm>
          <a:prstGeom prst="rect">
            <a:avLst/>
          </a:prstGeom>
          <a:noFill/>
          <a:ln>
            <a:noFill/>
          </a:ln>
        </p:spPr>
      </p:pic>
      <p:pic>
        <p:nvPicPr>
          <p:cNvPr id="260" name="Google Shape;260;g77e66624e7_0_19"/>
          <p:cNvPicPr preferRelativeResize="0"/>
          <p:nvPr/>
        </p:nvPicPr>
        <p:blipFill rotWithShape="1">
          <a:blip r:embed="rId4">
            <a:alphaModFix/>
          </a:blip>
          <a:srcRect b="0" l="0" r="0" t="0"/>
          <a:stretch/>
        </p:blipFill>
        <p:spPr>
          <a:xfrm>
            <a:off x="6428700" y="3057200"/>
            <a:ext cx="2690468" cy="38008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g8811feb713_1_357"/>
          <p:cNvSpPr txBox="1"/>
          <p:nvPr>
            <p:ph idx="1" type="body"/>
          </p:nvPr>
        </p:nvSpPr>
        <p:spPr>
          <a:xfrm>
            <a:off x="303900" y="6031825"/>
            <a:ext cx="11584200" cy="4461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FF0000"/>
              </a:buClr>
              <a:buSzPts val="4267"/>
              <a:buNone/>
            </a:pPr>
            <a:r>
              <a:rPr b="1" i="0" lang="en-US" sz="2366">
                <a:solidFill>
                  <a:srgbClr val="6AA84F"/>
                </a:solidFill>
              </a:rPr>
              <a:t>What are things you would want to hear from a company that they are doing to make the world a better place?</a:t>
            </a:r>
            <a:endParaRPr b="1" i="0" sz="2366">
              <a:solidFill>
                <a:srgbClr val="6AA84F"/>
              </a:solidFill>
            </a:endParaRPr>
          </a:p>
        </p:txBody>
      </p:sp>
      <p:sp>
        <p:nvSpPr>
          <p:cNvPr id="266" name="Google Shape;266;g8811feb713_1_357"/>
          <p:cNvSpPr txBox="1"/>
          <p:nvPr>
            <p:ph idx="2" type="body"/>
          </p:nvPr>
        </p:nvSpPr>
        <p:spPr>
          <a:xfrm>
            <a:off x="0" y="747750"/>
            <a:ext cx="12192000" cy="40941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4267"/>
              <a:buNone/>
            </a:pPr>
            <a:r>
              <a:rPr lang="en-US" sz="2767" u="sng"/>
              <a:t>Part 2: Becoming the engineer</a:t>
            </a:r>
            <a:r>
              <a:rPr lang="en-US" sz="2767"/>
              <a:t> </a:t>
            </a:r>
            <a:endParaRPr sz="2767"/>
          </a:p>
          <a:p>
            <a:pPr indent="-397954" lvl="0" marL="457200" rtl="0" algn="ctr">
              <a:lnSpc>
                <a:spcPct val="100000"/>
              </a:lnSpc>
              <a:spcBef>
                <a:spcPts val="0"/>
              </a:spcBef>
              <a:spcAft>
                <a:spcPts val="0"/>
              </a:spcAft>
              <a:buSzPts val="2667"/>
              <a:buAutoNum type="arabicParenR"/>
            </a:pPr>
            <a:r>
              <a:rPr lang="en-US" sz="2667"/>
              <a:t>Now that you’ve seen what this company is doing to be sustainable, pick one that you would like to work for as a sustainable engineer.</a:t>
            </a:r>
            <a:endParaRPr sz="2667"/>
          </a:p>
          <a:p>
            <a:pPr indent="-397954" lvl="0" marL="457200" rtl="0" algn="ctr">
              <a:lnSpc>
                <a:spcPct val="100000"/>
              </a:lnSpc>
              <a:spcBef>
                <a:spcPts val="0"/>
              </a:spcBef>
              <a:spcAft>
                <a:spcPts val="0"/>
              </a:spcAft>
              <a:buSzPts val="2667"/>
              <a:buAutoNum type="arabicParenR"/>
            </a:pPr>
            <a:r>
              <a:rPr lang="en-US" sz="2667"/>
              <a:t>Now that you work for them, they have asked you to add three ideas for their new sustainable program. You will add these to a page to their company website to show customers what they’re doing sustainably.</a:t>
            </a:r>
            <a:endParaRPr sz="2667"/>
          </a:p>
          <a:p>
            <a:pPr indent="0" lvl="0" marL="0" rtl="0" algn="ctr">
              <a:lnSpc>
                <a:spcPct val="100000"/>
              </a:lnSpc>
              <a:spcBef>
                <a:spcPts val="0"/>
              </a:spcBef>
              <a:spcAft>
                <a:spcPts val="0"/>
              </a:spcAft>
              <a:buClr>
                <a:schemeClr val="dk1"/>
              </a:buClr>
              <a:buSzPts val="4267"/>
              <a:buNone/>
            </a:pPr>
            <a:r>
              <a:t/>
            </a:r>
            <a:endParaRPr sz="2767"/>
          </a:p>
        </p:txBody>
      </p:sp>
      <p:pic>
        <p:nvPicPr>
          <p:cNvPr id="267" name="Google Shape;267;g8811feb713_1_357"/>
          <p:cNvPicPr preferRelativeResize="0"/>
          <p:nvPr/>
        </p:nvPicPr>
        <p:blipFill rotWithShape="1">
          <a:blip r:embed="rId3">
            <a:alphaModFix/>
          </a:blip>
          <a:srcRect b="0" l="0" r="0" t="0"/>
          <a:stretch/>
        </p:blipFill>
        <p:spPr>
          <a:xfrm>
            <a:off x="6096000" y="3254513"/>
            <a:ext cx="3352800" cy="2695575"/>
          </a:xfrm>
          <a:prstGeom prst="rect">
            <a:avLst/>
          </a:prstGeom>
          <a:noFill/>
          <a:ln>
            <a:noFill/>
          </a:ln>
        </p:spPr>
      </p:pic>
      <p:pic>
        <p:nvPicPr>
          <p:cNvPr id="268" name="Google Shape;268;g8811feb713_1_357"/>
          <p:cNvPicPr preferRelativeResize="0"/>
          <p:nvPr/>
        </p:nvPicPr>
        <p:blipFill rotWithShape="1">
          <a:blip r:embed="rId4">
            <a:alphaModFix/>
          </a:blip>
          <a:srcRect b="4479" l="13721" r="13252" t="15952"/>
          <a:stretch/>
        </p:blipFill>
        <p:spPr>
          <a:xfrm>
            <a:off x="2387936" y="3254525"/>
            <a:ext cx="3708065" cy="26955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RIT">
  <a:themeElements>
    <a:clrScheme name="RIT">
      <a:dk1>
        <a:srgbClr val="000000"/>
      </a:dk1>
      <a:lt1>
        <a:srgbClr val="FFFFFF"/>
      </a:lt1>
      <a:dk2>
        <a:srgbClr val="E36102"/>
      </a:dk2>
      <a:lt2>
        <a:srgbClr val="EEEEEE"/>
      </a:lt2>
      <a:accent1>
        <a:srgbClr val="83BD00"/>
      </a:accent1>
      <a:accent2>
        <a:srgbClr val="C3D600"/>
      </a:accent2>
      <a:accent3>
        <a:srgbClr val="009CBD"/>
      </a:accent3>
      <a:accent4>
        <a:srgbClr val="7D55C7"/>
      </a:accent4>
      <a:accent5>
        <a:srgbClr val="DA281C"/>
      </a:accent5>
      <a:accent6>
        <a:srgbClr val="F6BE00"/>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RIT">
  <a:themeElements>
    <a:clrScheme name="RIT">
      <a:dk1>
        <a:srgbClr val="000000"/>
      </a:dk1>
      <a:lt1>
        <a:srgbClr val="FFFFFF"/>
      </a:lt1>
      <a:dk2>
        <a:srgbClr val="E36102"/>
      </a:dk2>
      <a:lt2>
        <a:srgbClr val="EEEEEE"/>
      </a:lt2>
      <a:accent1>
        <a:srgbClr val="83BD00"/>
      </a:accent1>
      <a:accent2>
        <a:srgbClr val="C3D600"/>
      </a:accent2>
      <a:accent3>
        <a:srgbClr val="009CBD"/>
      </a:accent3>
      <a:accent4>
        <a:srgbClr val="7D55C7"/>
      </a:accent4>
      <a:accent5>
        <a:srgbClr val="DA281C"/>
      </a:accent5>
      <a:accent6>
        <a:srgbClr val="F6BE00"/>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RIT">
  <a:themeElements>
    <a:clrScheme name="RIT">
      <a:dk1>
        <a:srgbClr val="000000"/>
      </a:dk1>
      <a:lt1>
        <a:srgbClr val="FFFFFF"/>
      </a:lt1>
      <a:dk2>
        <a:srgbClr val="E36102"/>
      </a:dk2>
      <a:lt2>
        <a:srgbClr val="EEEEEE"/>
      </a:lt2>
      <a:accent1>
        <a:srgbClr val="83BD00"/>
      </a:accent1>
      <a:accent2>
        <a:srgbClr val="C3D600"/>
      </a:accent2>
      <a:accent3>
        <a:srgbClr val="009CBD"/>
      </a:accent3>
      <a:accent4>
        <a:srgbClr val="7D55C7"/>
      </a:accent4>
      <a:accent5>
        <a:srgbClr val="DA281C"/>
      </a:accent5>
      <a:accent6>
        <a:srgbClr val="F6BE00"/>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2020-05-07T17:34:33Z</dcterms:created>
  <dc:creator>Jenna Levitt</dc:creator>
</cp:coreProperties>
</file>