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7" r:id="rId5"/>
    <p:sldMasterId id="2147483666" r:id="rId6"/>
    <p:sldMasterId id="2147483675" r:id="rId7"/>
    <p:sldMasterId id="214748368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hSpuSAyyABukJerbQ9o5WmvURD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11" Type="http://schemas.openxmlformats.org/officeDocument/2006/relationships/slide" Target="slides/slide2.xml"/><Relationship Id="rId22" Type="http://schemas.openxmlformats.org/officeDocument/2006/relationships/slide" Target="slides/slide13.xml"/><Relationship Id="rId10" Type="http://schemas.openxmlformats.org/officeDocument/2006/relationships/slide" Target="slides/slide1.xml"/><Relationship Id="rId21" Type="http://schemas.openxmlformats.org/officeDocument/2006/relationships/slide" Target="slides/slide12.xml"/><Relationship Id="rId13" Type="http://schemas.openxmlformats.org/officeDocument/2006/relationships/slide" Target="slides/slide4.xml"/><Relationship Id="rId24" Type="http://customschemas.google.com/relationships/presentationmetadata" Target="metadata"/><Relationship Id="rId12" Type="http://schemas.openxmlformats.org/officeDocument/2006/relationships/slide" Target="slides/slide3.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5" Type="http://schemas.openxmlformats.org/officeDocument/2006/relationships/slideMaster" Target="slideMasters/slideMaster2.xml"/><Relationship Id="rId19" Type="http://schemas.openxmlformats.org/officeDocument/2006/relationships/slide" Target="slides/slide10.xml"/><Relationship Id="rId6" Type="http://schemas.openxmlformats.org/officeDocument/2006/relationships/slideMaster" Target="slideMasters/slideMaster3.xml"/><Relationship Id="rId18" Type="http://schemas.openxmlformats.org/officeDocument/2006/relationships/slide" Target="slides/slide9.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8811feb713_1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8811feb713_1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8811feb713_1_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8811feb713_1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print this out to show your family!</a:t>
            </a:r>
            <a:endParaRPr/>
          </a:p>
        </p:txBody>
      </p:sp>
      <p:sp>
        <p:nvSpPr>
          <p:cNvPr id="408" name="Google Shape;408;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1d468e441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g91d468e441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813da0abf_1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8813da0abf_1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811019e4c_1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g8811019e4c_1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8811feb713_1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8811feb713_1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8811feb713_1_1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activity will include allowing your student to conduct research on the internet through basic lookups.</a:t>
            </a:r>
            <a:endParaRPr/>
          </a:p>
        </p:txBody>
      </p:sp>
      <p:sp>
        <p:nvSpPr>
          <p:cNvPr id="369" name="Google Shape;369;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Limit yourself to 15-20 minutes of looking!</a:t>
            </a:r>
            <a:endParaRPr/>
          </a:p>
        </p:txBody>
      </p:sp>
      <p:sp>
        <p:nvSpPr>
          <p:cNvPr id="377" name="Google Shape;3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1" name="Shape 81"/>
        <p:cNvGrpSpPr/>
        <p:nvPr/>
      </p:nvGrpSpPr>
      <p:grpSpPr>
        <a:xfrm>
          <a:off x="0" y="0"/>
          <a:ext cx="0" cy="0"/>
          <a:chOff x="0" y="0"/>
          <a:chExt cx="0" cy="0"/>
        </a:xfrm>
      </p:grpSpPr>
      <p:sp>
        <p:nvSpPr>
          <p:cNvPr id="82" name="Google Shape;82;g8813da0abf_1_82"/>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3" name="Google Shape;83;g8813da0abf_1_82"/>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 name="Google Shape;84;g8813da0abf_1_82"/>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 name="Google Shape;85;g8813da0abf_1_82"/>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 name="Google Shape;86;g8813da0abf_1_82"/>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g8813da0abf_1_82"/>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88" name="Google Shape;88;g8813da0abf_1_82"/>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89" name="Google Shape;89;g8813da0abf_1_82"/>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90" name="Google Shape;90;g8813da0abf_1_82"/>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91" name="Google Shape;91;g8813da0abf_1_82"/>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2" name="Google Shape;92;g8813da0abf_1_82"/>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3" name="Google Shape;93;g8813da0abf_1_82"/>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4" name="Google Shape;94;g8813da0abf_1_82"/>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95" name="Shape 95"/>
        <p:cNvGrpSpPr/>
        <p:nvPr/>
      </p:nvGrpSpPr>
      <p:grpSpPr>
        <a:xfrm>
          <a:off x="0" y="0"/>
          <a:ext cx="0" cy="0"/>
          <a:chOff x="0" y="0"/>
          <a:chExt cx="0" cy="0"/>
        </a:xfrm>
      </p:grpSpPr>
      <p:cxnSp>
        <p:nvCxnSpPr>
          <p:cNvPr id="96" name="Google Shape;96;g8813da0abf_1_96"/>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97" name="Google Shape;97;g8813da0abf_1_96"/>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98" name="Google Shape;98;g8813da0abf_1_96"/>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9" name="Google Shape;99;g8813da0abf_1_96"/>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0" name="Google Shape;100;g8813da0abf_1_96"/>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1" name="Google Shape;101;g8813da0abf_1_96"/>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02" name="Shape 102"/>
        <p:cNvGrpSpPr/>
        <p:nvPr/>
      </p:nvGrpSpPr>
      <p:grpSpPr>
        <a:xfrm>
          <a:off x="0" y="0"/>
          <a:ext cx="0" cy="0"/>
          <a:chOff x="0" y="0"/>
          <a:chExt cx="0" cy="0"/>
        </a:xfrm>
      </p:grpSpPr>
      <p:cxnSp>
        <p:nvCxnSpPr>
          <p:cNvPr id="103" name="Google Shape;103;g8813da0abf_1_10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04" name="Google Shape;104;g8813da0abf_1_10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05" name="Google Shape;105;g8813da0abf_1_10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6" name="Google Shape;106;g8813da0abf_1_109"/>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07" name="Shape 107"/>
        <p:cNvGrpSpPr/>
        <p:nvPr/>
      </p:nvGrpSpPr>
      <p:grpSpPr>
        <a:xfrm>
          <a:off x="0" y="0"/>
          <a:ext cx="0" cy="0"/>
          <a:chOff x="0" y="0"/>
          <a:chExt cx="0" cy="0"/>
        </a:xfrm>
      </p:grpSpPr>
      <p:sp>
        <p:nvSpPr>
          <p:cNvPr id="108" name="Google Shape;108;g8813da0abf_1_114"/>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09" name="Google Shape;109;g8813da0abf_1_114"/>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10" name="Google Shape;110;g8813da0abf_1_114"/>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11" name="Google Shape;111;g8813da0abf_1_114"/>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2" name="Google Shape;112;g8813da0abf_1_114"/>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3" name="Google Shape;113;g8813da0abf_1_114"/>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14" name="Shape 114"/>
        <p:cNvGrpSpPr/>
        <p:nvPr/>
      </p:nvGrpSpPr>
      <p:grpSpPr>
        <a:xfrm>
          <a:off x="0" y="0"/>
          <a:ext cx="0" cy="0"/>
          <a:chOff x="0" y="0"/>
          <a:chExt cx="0" cy="0"/>
        </a:xfrm>
      </p:grpSpPr>
      <p:cxnSp>
        <p:nvCxnSpPr>
          <p:cNvPr id="115" name="Google Shape;115;g8813da0abf_1_121"/>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16" name="Google Shape;116;g8813da0abf_1_121"/>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17" name="Google Shape;117;g8813da0abf_1_12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8" name="Google Shape;118;g8813da0abf_1_121"/>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9" name="Google Shape;119;g8813da0abf_1_121"/>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0" name="Shape 120"/>
        <p:cNvGrpSpPr/>
        <p:nvPr/>
      </p:nvGrpSpPr>
      <p:grpSpPr>
        <a:xfrm>
          <a:off x="0" y="0"/>
          <a:ext cx="0" cy="0"/>
          <a:chOff x="0" y="0"/>
          <a:chExt cx="0" cy="0"/>
        </a:xfrm>
      </p:grpSpPr>
      <p:cxnSp>
        <p:nvCxnSpPr>
          <p:cNvPr id="121" name="Google Shape;121;g8813da0abf_1_127"/>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2" name="Google Shape;122;g8813da0abf_1_127"/>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3" name="Google Shape;123;g8813da0abf_1_127"/>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4" name="Google Shape;124;g8813da0abf_1_127"/>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5" name="Google Shape;125;g8813da0abf_1_127"/>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6" name="Shape 126"/>
        <p:cNvGrpSpPr/>
        <p:nvPr/>
      </p:nvGrpSpPr>
      <p:grpSpPr>
        <a:xfrm>
          <a:off x="0" y="0"/>
          <a:ext cx="0" cy="0"/>
          <a:chOff x="0" y="0"/>
          <a:chExt cx="0" cy="0"/>
        </a:xfrm>
      </p:grpSpPr>
      <p:cxnSp>
        <p:nvCxnSpPr>
          <p:cNvPr id="127" name="Google Shape;127;g8813da0abf_1_133"/>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8" name="Google Shape;128;g8813da0abf_1_133"/>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9" name="Google Shape;129;g8813da0abf_1_13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0" name="Google Shape;130;g8813da0abf_1_133"/>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1" name="Google Shape;131;g8813da0abf_1_133"/>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2" name="Google Shape;132;g8813da0abf_1_133"/>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7" name="Shape 137"/>
        <p:cNvGrpSpPr/>
        <p:nvPr/>
      </p:nvGrpSpPr>
      <p:grpSpPr>
        <a:xfrm>
          <a:off x="0" y="0"/>
          <a:ext cx="0" cy="0"/>
          <a:chOff x="0" y="0"/>
          <a:chExt cx="0" cy="0"/>
        </a:xfrm>
      </p:grpSpPr>
      <p:cxnSp>
        <p:nvCxnSpPr>
          <p:cNvPr id="138" name="Google Shape;138;g8811019e4c_1_10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39" name="Google Shape;139;g8811019e4c_1_10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40" name="Google Shape;140;g8811019e4c_1_10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41" name="Google Shape;141;g8811019e4c_1_105"/>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42" name="Google Shape;142;g8811019e4c_1_105"/>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3" name="Shape 143"/>
        <p:cNvGrpSpPr/>
        <p:nvPr/>
      </p:nvGrpSpPr>
      <p:grpSpPr>
        <a:xfrm>
          <a:off x="0" y="0"/>
          <a:ext cx="0" cy="0"/>
          <a:chOff x="0" y="0"/>
          <a:chExt cx="0" cy="0"/>
        </a:xfrm>
      </p:grpSpPr>
      <p:sp>
        <p:nvSpPr>
          <p:cNvPr id="144" name="Google Shape;144;g8811019e4c_1_84"/>
          <p:cNvSpPr/>
          <p:nvPr/>
        </p:nvSpPr>
        <p:spPr>
          <a:xfrm>
            <a:off x="0" y="0"/>
            <a:ext cx="12192000" cy="6858000"/>
          </a:xfrm>
          <a:prstGeom prst="rect">
            <a:avLst/>
          </a:prstGeom>
          <a:solidFill>
            <a:srgbClr val="68696C"/>
          </a:solidFill>
          <a:ln>
            <a:noFill/>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5" name="Google Shape;145;g8811019e4c_1_84"/>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6" name="Google Shape;146;g8811019e4c_1_84"/>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7" name="Google Shape;147;g8811019e4c_1_84"/>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8" name="Google Shape;148;g8811019e4c_1_84"/>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9" name="Google Shape;149;g8811019e4c_1_84"/>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50" name="Google Shape;150;g8811019e4c_1_84"/>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151" name="Google Shape;151;g8811019e4c_1_84"/>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152" name="Google Shape;152;g8811019e4c_1_84"/>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153" name="Google Shape;153;g8811019e4c_1_84"/>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4" name="Google Shape;154;g8811019e4c_1_84"/>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5" name="Google Shape;155;g8811019e4c_1_84"/>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6" name="Google Shape;156;g8811019e4c_1_84"/>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157" name="Shape 157"/>
        <p:cNvGrpSpPr/>
        <p:nvPr/>
      </p:nvGrpSpPr>
      <p:grpSpPr>
        <a:xfrm>
          <a:off x="0" y="0"/>
          <a:ext cx="0" cy="0"/>
          <a:chOff x="0" y="0"/>
          <a:chExt cx="0" cy="0"/>
        </a:xfrm>
      </p:grpSpPr>
      <p:cxnSp>
        <p:nvCxnSpPr>
          <p:cNvPr id="158" name="Google Shape;158;g8811019e4c_1_98"/>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159" name="Google Shape;159;g8811019e4c_1_98"/>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160" name="Google Shape;160;g8811019e4c_1_98"/>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1" name="Google Shape;161;g8811019e4c_1_98"/>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2" name="Google Shape;162;g8811019e4c_1_98"/>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3" name="Google Shape;163;g8811019e4c_1_98"/>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64" name="Shape 164"/>
        <p:cNvGrpSpPr/>
        <p:nvPr/>
      </p:nvGrpSpPr>
      <p:grpSpPr>
        <a:xfrm>
          <a:off x="0" y="0"/>
          <a:ext cx="0" cy="0"/>
          <a:chOff x="0" y="0"/>
          <a:chExt cx="0" cy="0"/>
        </a:xfrm>
      </p:grpSpPr>
      <p:cxnSp>
        <p:nvCxnSpPr>
          <p:cNvPr id="165" name="Google Shape;165;g8811019e4c_1_111"/>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66" name="Google Shape;166;g8811019e4c_1_111"/>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67" name="Google Shape;167;g8811019e4c_1_11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8" name="Google Shape;168;g8811019e4c_1_111"/>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69" name="Shape 169"/>
        <p:cNvGrpSpPr/>
        <p:nvPr/>
      </p:nvGrpSpPr>
      <p:grpSpPr>
        <a:xfrm>
          <a:off x="0" y="0"/>
          <a:ext cx="0" cy="0"/>
          <a:chOff x="0" y="0"/>
          <a:chExt cx="0" cy="0"/>
        </a:xfrm>
      </p:grpSpPr>
      <p:sp>
        <p:nvSpPr>
          <p:cNvPr id="170" name="Google Shape;170;g8811019e4c_1_116"/>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71" name="Google Shape;171;g8811019e4c_1_116"/>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72" name="Google Shape;172;g8811019e4c_1_116"/>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73" name="Google Shape;173;g8811019e4c_1_116"/>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74" name="Google Shape;174;g8811019e4c_1_116"/>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75" name="Google Shape;175;g8811019e4c_1_1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76" name="Shape 176"/>
        <p:cNvGrpSpPr/>
        <p:nvPr/>
      </p:nvGrpSpPr>
      <p:grpSpPr>
        <a:xfrm>
          <a:off x="0" y="0"/>
          <a:ext cx="0" cy="0"/>
          <a:chOff x="0" y="0"/>
          <a:chExt cx="0" cy="0"/>
        </a:xfrm>
      </p:grpSpPr>
      <p:cxnSp>
        <p:nvCxnSpPr>
          <p:cNvPr id="177" name="Google Shape;177;g8811019e4c_1_123"/>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78" name="Google Shape;178;g8811019e4c_1_123"/>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79" name="Google Shape;179;g8811019e4c_1_12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0" name="Google Shape;180;g8811019e4c_1_123"/>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81" name="Google Shape;181;g8811019e4c_1_123"/>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2" name="Shape 182"/>
        <p:cNvGrpSpPr/>
        <p:nvPr/>
      </p:nvGrpSpPr>
      <p:grpSpPr>
        <a:xfrm>
          <a:off x="0" y="0"/>
          <a:ext cx="0" cy="0"/>
          <a:chOff x="0" y="0"/>
          <a:chExt cx="0" cy="0"/>
        </a:xfrm>
      </p:grpSpPr>
      <p:cxnSp>
        <p:nvCxnSpPr>
          <p:cNvPr id="183" name="Google Shape;183;g8811019e4c_1_12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84" name="Google Shape;184;g8811019e4c_1_12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85" name="Google Shape;185;g8811019e4c_1_12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6" name="Google Shape;186;g8811019e4c_1_129"/>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7" name="Google Shape;187;g8811019e4c_1_129"/>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88" name="Shape 188"/>
        <p:cNvGrpSpPr/>
        <p:nvPr/>
      </p:nvGrpSpPr>
      <p:grpSpPr>
        <a:xfrm>
          <a:off x="0" y="0"/>
          <a:ext cx="0" cy="0"/>
          <a:chOff x="0" y="0"/>
          <a:chExt cx="0" cy="0"/>
        </a:xfrm>
      </p:grpSpPr>
      <p:cxnSp>
        <p:nvCxnSpPr>
          <p:cNvPr id="189" name="Google Shape;189;g8811019e4c_1_13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90" name="Google Shape;190;g8811019e4c_1_13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91" name="Google Shape;191;g8811019e4c_1_13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2" name="Google Shape;192;g8811019e4c_1_135"/>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3" name="Google Shape;193;g8811019e4c_1_135"/>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4" name="Google Shape;194;g8811019e4c_1_135"/>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9" name="Shape 199"/>
        <p:cNvGrpSpPr/>
        <p:nvPr/>
      </p:nvGrpSpPr>
      <p:grpSpPr>
        <a:xfrm>
          <a:off x="0" y="0"/>
          <a:ext cx="0" cy="0"/>
          <a:chOff x="0" y="0"/>
          <a:chExt cx="0" cy="0"/>
        </a:xfrm>
      </p:grpSpPr>
      <p:cxnSp>
        <p:nvCxnSpPr>
          <p:cNvPr id="200" name="Google Shape;200;g8811feb713_1_31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01" name="Google Shape;201;g8811feb713_1_31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02" name="Google Shape;202;g8811feb713_1_31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03" name="Google Shape;203;g8811feb713_1_314"/>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04" name="Google Shape;204;g8811feb713_1_314"/>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05" name="Shape 205"/>
        <p:cNvGrpSpPr/>
        <p:nvPr/>
      </p:nvGrpSpPr>
      <p:grpSpPr>
        <a:xfrm>
          <a:off x="0" y="0"/>
          <a:ext cx="0" cy="0"/>
          <a:chOff x="0" y="0"/>
          <a:chExt cx="0" cy="0"/>
        </a:xfrm>
      </p:grpSpPr>
      <p:sp>
        <p:nvSpPr>
          <p:cNvPr id="206" name="Google Shape;206;g8811feb713_1_293"/>
          <p:cNvSpPr/>
          <p:nvPr/>
        </p:nvSpPr>
        <p:spPr>
          <a:xfrm>
            <a:off x="0" y="0"/>
            <a:ext cx="12192000" cy="6858000"/>
          </a:xfrm>
          <a:prstGeom prst="rect">
            <a:avLst/>
          </a:prstGeom>
          <a:solidFill>
            <a:srgbClr val="68696C"/>
          </a:solidFill>
          <a:ln>
            <a:noFill/>
          </a:ln>
          <a:effectLst>
            <a:outerShdw blurRad="40000" rotWithShape="0" dir="5400000" dist="23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07" name="Google Shape;207;g8811feb713_1_293"/>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8" name="Google Shape;208;g8811feb713_1_293"/>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9" name="Google Shape;209;g8811feb713_1_293"/>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0" name="Google Shape;210;g8811feb713_1_293"/>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1" name="Google Shape;211;g8811feb713_1_293"/>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12" name="Google Shape;212;g8811feb713_1_293"/>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3" name="Google Shape;213;g8811feb713_1_293"/>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14" name="Google Shape;214;g8811feb713_1_293"/>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15" name="Google Shape;215;g8811feb713_1_293"/>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16" name="Google Shape;216;g8811feb713_1_293"/>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17" name="Google Shape;217;g8811feb713_1_293"/>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18" name="Google Shape;218;g8811feb713_1_293"/>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19" name="Shape 219"/>
        <p:cNvGrpSpPr/>
        <p:nvPr/>
      </p:nvGrpSpPr>
      <p:grpSpPr>
        <a:xfrm>
          <a:off x="0" y="0"/>
          <a:ext cx="0" cy="0"/>
          <a:chOff x="0" y="0"/>
          <a:chExt cx="0" cy="0"/>
        </a:xfrm>
      </p:grpSpPr>
      <p:cxnSp>
        <p:nvCxnSpPr>
          <p:cNvPr id="220" name="Google Shape;220;g8811feb713_1_307"/>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221" name="Google Shape;221;g8811feb713_1_307"/>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222" name="Google Shape;222;g8811feb713_1_307"/>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23" name="Google Shape;223;g8811feb713_1_307"/>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24" name="Google Shape;224;g8811feb713_1_307"/>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25" name="Google Shape;225;g8811feb713_1_307"/>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226" name="Shape 226"/>
        <p:cNvGrpSpPr/>
        <p:nvPr/>
      </p:nvGrpSpPr>
      <p:grpSpPr>
        <a:xfrm>
          <a:off x="0" y="0"/>
          <a:ext cx="0" cy="0"/>
          <a:chOff x="0" y="0"/>
          <a:chExt cx="0" cy="0"/>
        </a:xfrm>
      </p:grpSpPr>
      <p:cxnSp>
        <p:nvCxnSpPr>
          <p:cNvPr id="227" name="Google Shape;227;g8811feb713_1_320"/>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28" name="Google Shape;228;g8811feb713_1_320"/>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29" name="Google Shape;229;g8811feb713_1_320"/>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30" name="Google Shape;230;g8811feb713_1_320"/>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231" name="Shape 231"/>
        <p:cNvGrpSpPr/>
        <p:nvPr/>
      </p:nvGrpSpPr>
      <p:grpSpPr>
        <a:xfrm>
          <a:off x="0" y="0"/>
          <a:ext cx="0" cy="0"/>
          <a:chOff x="0" y="0"/>
          <a:chExt cx="0" cy="0"/>
        </a:xfrm>
      </p:grpSpPr>
      <p:sp>
        <p:nvSpPr>
          <p:cNvPr id="232" name="Google Shape;232;g8811feb713_1_325"/>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233" name="Google Shape;233;g8811feb713_1_325"/>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234" name="Google Shape;234;g8811feb713_1_325"/>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235" name="Google Shape;235;g8811feb713_1_325"/>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36" name="Google Shape;236;g8811feb713_1_325"/>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237" name="Google Shape;237;g8811feb713_1_325"/>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238" name="Shape 238"/>
        <p:cNvGrpSpPr/>
        <p:nvPr/>
      </p:nvGrpSpPr>
      <p:grpSpPr>
        <a:xfrm>
          <a:off x="0" y="0"/>
          <a:ext cx="0" cy="0"/>
          <a:chOff x="0" y="0"/>
          <a:chExt cx="0" cy="0"/>
        </a:xfrm>
      </p:grpSpPr>
      <p:cxnSp>
        <p:nvCxnSpPr>
          <p:cNvPr id="239" name="Google Shape;239;g8811feb713_1_332"/>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240" name="Google Shape;240;g8811feb713_1_332"/>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241" name="Google Shape;241;g8811feb713_1_332"/>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2" name="Google Shape;242;g8811feb713_1_332"/>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243" name="Google Shape;243;g8811feb713_1_332"/>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4" name="Shape 244"/>
        <p:cNvGrpSpPr/>
        <p:nvPr/>
      </p:nvGrpSpPr>
      <p:grpSpPr>
        <a:xfrm>
          <a:off x="0" y="0"/>
          <a:ext cx="0" cy="0"/>
          <a:chOff x="0" y="0"/>
          <a:chExt cx="0" cy="0"/>
        </a:xfrm>
      </p:grpSpPr>
      <p:cxnSp>
        <p:nvCxnSpPr>
          <p:cNvPr id="245" name="Google Shape;245;g8811feb713_1_338"/>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46" name="Google Shape;246;g8811feb713_1_338"/>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47" name="Google Shape;247;g8811feb713_1_338"/>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8" name="Google Shape;248;g8811feb713_1_338"/>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9" name="Google Shape;249;g8811feb713_1_338"/>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50" name="Shape 250"/>
        <p:cNvGrpSpPr/>
        <p:nvPr/>
      </p:nvGrpSpPr>
      <p:grpSpPr>
        <a:xfrm>
          <a:off x="0" y="0"/>
          <a:ext cx="0" cy="0"/>
          <a:chOff x="0" y="0"/>
          <a:chExt cx="0" cy="0"/>
        </a:xfrm>
      </p:grpSpPr>
      <p:cxnSp>
        <p:nvCxnSpPr>
          <p:cNvPr id="251" name="Google Shape;251;g8811feb713_1_34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52" name="Google Shape;252;g8811feb713_1_34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53" name="Google Shape;253;g8811feb713_1_34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4" name="Google Shape;254;g8811feb713_1_344"/>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5" name="Google Shape;255;g8811feb713_1_344"/>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6" name="Google Shape;256;g8811feb713_1_344"/>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61" name="Shape 261"/>
        <p:cNvGrpSpPr/>
        <p:nvPr/>
      </p:nvGrpSpPr>
      <p:grpSpPr>
        <a:xfrm>
          <a:off x="0" y="0"/>
          <a:ext cx="0" cy="0"/>
          <a:chOff x="0" y="0"/>
          <a:chExt cx="0" cy="0"/>
        </a:xfrm>
      </p:grpSpPr>
      <p:sp>
        <p:nvSpPr>
          <p:cNvPr id="262" name="Google Shape;262;g91d468e441_0_78"/>
          <p:cNvSpPr/>
          <p:nvPr/>
        </p:nvSpPr>
        <p:spPr>
          <a:xfrm>
            <a:off x="0" y="0"/>
            <a:ext cx="12192000" cy="6858000"/>
          </a:xfrm>
          <a:prstGeom prst="rect">
            <a:avLst/>
          </a:prstGeom>
          <a:solidFill>
            <a:srgbClr val="68696C"/>
          </a:solidFill>
          <a:ln>
            <a:noFill/>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63" name="Google Shape;263;g91d468e441_0_78"/>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4" name="Google Shape;264;g91d468e441_0_78"/>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5" name="Google Shape;265;g91d468e441_0_78"/>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6" name="Google Shape;266;g91d468e441_0_78"/>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7" name="Google Shape;267;g91d468e441_0_78"/>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68" name="Google Shape;268;g91d468e441_0_78"/>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69" name="Google Shape;269;g91d468e441_0_78"/>
          <p:cNvSpPr/>
          <p:nvPr/>
        </p:nvSpPr>
        <p:spPr>
          <a:xfrm>
            <a:off x="1524" y="9413"/>
            <a:ext cx="12189000"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70" name="Google Shape;270;g91d468e441_0_78"/>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71" name="Google Shape;271;g91d468e441_0_78"/>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72" name="Google Shape;272;g91d468e441_0_78"/>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73" name="Google Shape;273;g91d468e441_0_78"/>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74" name="Google Shape;274;g91d468e441_0_78"/>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5" name="Shape 275"/>
        <p:cNvGrpSpPr/>
        <p:nvPr/>
      </p:nvGrpSpPr>
      <p:grpSpPr>
        <a:xfrm>
          <a:off x="0" y="0"/>
          <a:ext cx="0" cy="0"/>
          <a:chOff x="0" y="0"/>
          <a:chExt cx="0" cy="0"/>
        </a:xfrm>
      </p:grpSpPr>
      <p:cxnSp>
        <p:nvCxnSpPr>
          <p:cNvPr id="276" name="Google Shape;276;g91d468e441_0_92"/>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277" name="Google Shape;277;g91d468e441_0_92"/>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278" name="Google Shape;278;g91d468e441_0_92"/>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79" name="Google Shape;279;g91d468e441_0_92"/>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80" name="Google Shape;280;g91d468e441_0_92"/>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81" name="Google Shape;281;g91d468e441_0_92"/>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2" name="Shape 282"/>
        <p:cNvGrpSpPr/>
        <p:nvPr/>
      </p:nvGrpSpPr>
      <p:grpSpPr>
        <a:xfrm>
          <a:off x="0" y="0"/>
          <a:ext cx="0" cy="0"/>
          <a:chOff x="0" y="0"/>
          <a:chExt cx="0" cy="0"/>
        </a:xfrm>
      </p:grpSpPr>
      <p:cxnSp>
        <p:nvCxnSpPr>
          <p:cNvPr id="283" name="Google Shape;283;g91d468e441_0_9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84" name="Google Shape;284;g91d468e441_0_9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85" name="Google Shape;285;g91d468e441_0_9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86" name="Google Shape;286;g91d468e441_0_99"/>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87" name="Google Shape;287;g91d468e441_0_99"/>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288" name="Shape 288"/>
        <p:cNvGrpSpPr/>
        <p:nvPr/>
      </p:nvGrpSpPr>
      <p:grpSpPr>
        <a:xfrm>
          <a:off x="0" y="0"/>
          <a:ext cx="0" cy="0"/>
          <a:chOff x="0" y="0"/>
          <a:chExt cx="0" cy="0"/>
        </a:xfrm>
      </p:grpSpPr>
      <p:cxnSp>
        <p:nvCxnSpPr>
          <p:cNvPr id="289" name="Google Shape;289;g91d468e441_0_10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290" name="Google Shape;290;g91d468e441_0_10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291" name="Google Shape;291;g91d468e441_0_10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92" name="Google Shape;292;g91d468e441_0_105"/>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293" name="Shape 293"/>
        <p:cNvGrpSpPr/>
        <p:nvPr/>
      </p:nvGrpSpPr>
      <p:grpSpPr>
        <a:xfrm>
          <a:off x="0" y="0"/>
          <a:ext cx="0" cy="0"/>
          <a:chOff x="0" y="0"/>
          <a:chExt cx="0" cy="0"/>
        </a:xfrm>
      </p:grpSpPr>
      <p:sp>
        <p:nvSpPr>
          <p:cNvPr id="294" name="Google Shape;294;g91d468e441_0_110"/>
          <p:cNvSpPr/>
          <p:nvPr/>
        </p:nvSpPr>
        <p:spPr>
          <a:xfrm>
            <a:off x="0" y="0"/>
            <a:ext cx="12189000"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295" name="Google Shape;295;g91d468e441_0_110"/>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296" name="Google Shape;296;g91d468e441_0_110"/>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297" name="Google Shape;297;g91d468e441_0_110"/>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98" name="Google Shape;298;g91d468e441_0_110"/>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299" name="Google Shape;299;g91d468e441_0_110"/>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300" name="Shape 300"/>
        <p:cNvGrpSpPr/>
        <p:nvPr/>
      </p:nvGrpSpPr>
      <p:grpSpPr>
        <a:xfrm>
          <a:off x="0" y="0"/>
          <a:ext cx="0" cy="0"/>
          <a:chOff x="0" y="0"/>
          <a:chExt cx="0" cy="0"/>
        </a:xfrm>
      </p:grpSpPr>
      <p:cxnSp>
        <p:nvCxnSpPr>
          <p:cNvPr id="301" name="Google Shape;301;g91d468e441_0_117"/>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302" name="Google Shape;302;g91d468e441_0_117"/>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303" name="Google Shape;303;g91d468e441_0_117"/>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04" name="Google Shape;304;g91d468e441_0_117"/>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305" name="Google Shape;305;g91d468e441_0_1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6" name="Shape 306"/>
        <p:cNvGrpSpPr/>
        <p:nvPr/>
      </p:nvGrpSpPr>
      <p:grpSpPr>
        <a:xfrm>
          <a:off x="0" y="0"/>
          <a:ext cx="0" cy="0"/>
          <a:chOff x="0" y="0"/>
          <a:chExt cx="0" cy="0"/>
        </a:xfrm>
      </p:grpSpPr>
      <p:cxnSp>
        <p:nvCxnSpPr>
          <p:cNvPr id="307" name="Google Shape;307;g91d468e441_0_123"/>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308" name="Google Shape;308;g91d468e441_0_123"/>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309" name="Google Shape;309;g91d468e441_0_12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0" name="Google Shape;310;g91d468e441_0_123"/>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1" name="Google Shape;311;g91d468e441_0_123"/>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12" name="Shape 312"/>
        <p:cNvGrpSpPr/>
        <p:nvPr/>
      </p:nvGrpSpPr>
      <p:grpSpPr>
        <a:xfrm>
          <a:off x="0" y="0"/>
          <a:ext cx="0" cy="0"/>
          <a:chOff x="0" y="0"/>
          <a:chExt cx="0" cy="0"/>
        </a:xfrm>
      </p:grpSpPr>
      <p:cxnSp>
        <p:nvCxnSpPr>
          <p:cNvPr id="313" name="Google Shape;313;g91d468e441_0_12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314" name="Google Shape;314;g91d468e441_0_12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315" name="Google Shape;315;g91d468e441_0_12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6" name="Google Shape;316;g91d468e441_0_129"/>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7" name="Google Shape;317;g91d468e441_0_129"/>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8" name="Google Shape;318;g91d468e441_0_129"/>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 name="Shape 75"/>
        <p:cNvGrpSpPr/>
        <p:nvPr/>
      </p:nvGrpSpPr>
      <p:grpSpPr>
        <a:xfrm>
          <a:off x="0" y="0"/>
          <a:ext cx="0" cy="0"/>
          <a:chOff x="0" y="0"/>
          <a:chExt cx="0" cy="0"/>
        </a:xfrm>
      </p:grpSpPr>
      <p:cxnSp>
        <p:nvCxnSpPr>
          <p:cNvPr id="76" name="Google Shape;76;g8813da0abf_1_103"/>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77" name="Google Shape;77;g8813da0abf_1_103"/>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78" name="Google Shape;78;g8813da0abf_1_10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9" name="Google Shape;79;g8813da0abf_1_103"/>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80" name="Google Shape;80;g8813da0abf_1_103"/>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4.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theme" Target="../theme/theme3.xml"/><Relationship Id="rId10" Type="http://schemas.openxmlformats.org/officeDocument/2006/relationships/slideLayout" Target="../slideLayouts/slideLayout24.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theme" Target="../theme/theme2.xml"/><Relationship Id="rId10" Type="http://schemas.openxmlformats.org/officeDocument/2006/relationships/slideLayout" Target="../slideLayouts/slideLayout3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4.png"/><Relationship Id="rId3" Type="http://schemas.openxmlformats.org/officeDocument/2006/relationships/slideLayout" Target="../slideLayouts/slideLayout33.xml"/><Relationship Id="rId4" Type="http://schemas.openxmlformats.org/officeDocument/2006/relationships/slideLayout" Target="../slideLayouts/slideLayout34.xml"/><Relationship Id="rId11" Type="http://schemas.openxmlformats.org/officeDocument/2006/relationships/theme" Target="../theme/theme5.xml"/><Relationship Id="rId10" Type="http://schemas.openxmlformats.org/officeDocument/2006/relationships/slideLayout" Target="../slideLayouts/slideLayout40.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g8813da0abf_1_78"/>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73" name="Google Shape;73;g8813da0abf_1_78"/>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74" name="Google Shape;74;g8813da0abf_1_78"/>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id="134" name="Google Shape;134;g8811019e4c_1_80"/>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35" name="Google Shape;135;g8811019e4c_1_80"/>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36" name="Google Shape;136;g8811019e4c_1_80"/>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g8811feb713_1_28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97" name="Google Shape;197;g8811feb713_1_289"/>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98" name="Google Shape;198;g8811feb713_1_289"/>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pic>
        <p:nvPicPr>
          <p:cNvPr id="258" name="Google Shape;258;g91d468e441_0_74"/>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259" name="Google Shape;259;g91d468e441_0_74"/>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260" name="Google Shape;260;g91d468e441_0_74"/>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hyperlink" Target="https://youtu.be/eym10GGidQU" TargetMode="Externa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ez3KMZ9cp30"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324" name="Google Shape;324;p1"/>
          <p:cNvSpPr txBox="1"/>
          <p:nvPr>
            <p:ph idx="2" type="body"/>
          </p:nvPr>
        </p:nvSpPr>
        <p:spPr>
          <a:xfrm>
            <a:off x="2677530" y="5455918"/>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Sustainability: Grades 9-12</a:t>
            </a:r>
            <a:endParaRPr>
              <a:solidFill>
                <a:srgbClr val="F76902"/>
              </a:solidFill>
            </a:endParaRPr>
          </a:p>
        </p:txBody>
      </p:sp>
      <p:sp>
        <p:nvSpPr>
          <p:cNvPr id="325" name="Google Shape;325;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Building a Sustainable World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8811feb713_1_357"/>
          <p:cNvSpPr txBox="1"/>
          <p:nvPr>
            <p:ph idx="1" type="body"/>
          </p:nvPr>
        </p:nvSpPr>
        <p:spPr>
          <a:xfrm>
            <a:off x="303900" y="6031825"/>
            <a:ext cx="115842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What are things you would want to hear from a company that they are doing to make the world a better place?</a:t>
            </a:r>
            <a:endParaRPr b="1" i="0" sz="2366">
              <a:solidFill>
                <a:srgbClr val="6AA84F"/>
              </a:solidFill>
            </a:endParaRPr>
          </a:p>
        </p:txBody>
      </p:sp>
      <p:sp>
        <p:nvSpPr>
          <p:cNvPr id="397" name="Google Shape;397;g8811feb713_1_35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2: Becoming the engineer</a:t>
            </a:r>
            <a:r>
              <a:rPr lang="en-US" sz="2767"/>
              <a:t> </a:t>
            </a:r>
            <a:endParaRPr sz="2767"/>
          </a:p>
          <a:p>
            <a:pPr indent="-397954" lvl="0" marL="457200" rtl="0" algn="ctr">
              <a:lnSpc>
                <a:spcPct val="100000"/>
              </a:lnSpc>
              <a:spcBef>
                <a:spcPts val="0"/>
              </a:spcBef>
              <a:spcAft>
                <a:spcPts val="0"/>
              </a:spcAft>
              <a:buSzPts val="2667"/>
              <a:buAutoNum type="arabicParenR"/>
            </a:pPr>
            <a:r>
              <a:rPr lang="en-US" sz="2667"/>
              <a:t>Now that you’ve seen what this company is doing to be sustainable, pick one that you would like to work for as a sustainable engineer.</a:t>
            </a:r>
            <a:endParaRPr sz="2667"/>
          </a:p>
          <a:p>
            <a:pPr indent="-397954" lvl="0" marL="457200" rtl="0" algn="ctr">
              <a:lnSpc>
                <a:spcPct val="100000"/>
              </a:lnSpc>
              <a:spcBef>
                <a:spcPts val="0"/>
              </a:spcBef>
              <a:spcAft>
                <a:spcPts val="0"/>
              </a:spcAft>
              <a:buSzPts val="2667"/>
              <a:buAutoNum type="arabicParenR"/>
            </a:pPr>
            <a:r>
              <a:rPr lang="en-US" sz="2667"/>
              <a:t>Now that you work for them, they have asked you to add three ideas for their new sustainable program. You will add these to a page to their company website to show customers what they’re doing sustainably.</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398" name="Google Shape;398;g8811feb713_1_357"/>
          <p:cNvPicPr preferRelativeResize="0"/>
          <p:nvPr/>
        </p:nvPicPr>
        <p:blipFill rotWithShape="1">
          <a:blip r:embed="rId3">
            <a:alphaModFix/>
          </a:blip>
          <a:srcRect b="0" l="0" r="0" t="0"/>
          <a:stretch/>
        </p:blipFill>
        <p:spPr>
          <a:xfrm>
            <a:off x="6096000" y="3254513"/>
            <a:ext cx="3352800" cy="2695575"/>
          </a:xfrm>
          <a:prstGeom prst="rect">
            <a:avLst/>
          </a:prstGeom>
          <a:noFill/>
          <a:ln>
            <a:noFill/>
          </a:ln>
        </p:spPr>
      </p:pic>
      <p:pic>
        <p:nvPicPr>
          <p:cNvPr id="399" name="Google Shape;399;g8811feb713_1_357"/>
          <p:cNvPicPr preferRelativeResize="0"/>
          <p:nvPr/>
        </p:nvPicPr>
        <p:blipFill rotWithShape="1">
          <a:blip r:embed="rId4">
            <a:alphaModFix/>
          </a:blip>
          <a:srcRect b="4479" l="13721" r="13252" t="15952"/>
          <a:stretch/>
        </p:blipFill>
        <p:spPr>
          <a:xfrm>
            <a:off x="2387936" y="3254525"/>
            <a:ext cx="3708065" cy="269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8811feb713_1_36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3: Making a difference</a:t>
            </a:r>
            <a:r>
              <a:rPr lang="en-US" sz="2767"/>
              <a:t> </a:t>
            </a:r>
            <a:endParaRPr sz="2767"/>
          </a:p>
          <a:p>
            <a:pPr indent="-397954" lvl="0" marL="457200" rtl="0" algn="ctr">
              <a:lnSpc>
                <a:spcPct val="100000"/>
              </a:lnSpc>
              <a:spcBef>
                <a:spcPts val="0"/>
              </a:spcBef>
              <a:spcAft>
                <a:spcPts val="0"/>
              </a:spcAft>
              <a:buSzPts val="2667"/>
              <a:buAutoNum type="arabicParenR"/>
            </a:pPr>
            <a:r>
              <a:rPr lang="en-US" sz="2667"/>
              <a:t>What are your ideas? How would you show these to customers? Draw it out as a design for your very own tab of the company website!</a:t>
            </a:r>
            <a:endParaRPr sz="2667"/>
          </a:p>
          <a:p>
            <a:pPr indent="0" lvl="0" marL="457200" rtl="0" algn="ctr">
              <a:lnSpc>
                <a:spcPct val="100000"/>
              </a:lnSpc>
              <a:spcBef>
                <a:spcPts val="0"/>
              </a:spcBef>
              <a:spcAft>
                <a:spcPts val="0"/>
              </a:spcAft>
              <a:buSzPts val="4267"/>
              <a:buNone/>
            </a:pPr>
            <a:r>
              <a:rPr lang="en-US" sz="2667"/>
              <a:t>Example: This is the real page from Toyota</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405" name="Google Shape;405;g8811feb713_1_367"/>
          <p:cNvPicPr preferRelativeResize="0"/>
          <p:nvPr/>
        </p:nvPicPr>
        <p:blipFill rotWithShape="1">
          <a:blip r:embed="rId3">
            <a:alphaModFix/>
          </a:blip>
          <a:srcRect b="0" l="0" r="0" t="0"/>
          <a:stretch/>
        </p:blipFill>
        <p:spPr>
          <a:xfrm>
            <a:off x="1429438" y="2565025"/>
            <a:ext cx="9333125" cy="39410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working as a sustainable engineer!</a:t>
            </a:r>
            <a:endParaRPr sz="3466">
              <a:solidFill>
                <a:schemeClr val="dk2"/>
              </a:solidFill>
            </a:endParaRPr>
          </a:p>
        </p:txBody>
      </p:sp>
      <p:pic>
        <p:nvPicPr>
          <p:cNvPr id="411" name="Google Shape;411;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412" name="Google Shape;412;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413" name="Google Shape;413;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91d468e441_0_68"/>
          <p:cNvSpPr txBox="1"/>
          <p:nvPr>
            <p:ph idx="2" type="body"/>
          </p:nvPr>
        </p:nvSpPr>
        <p:spPr>
          <a:xfrm>
            <a:off x="0" y="883875"/>
            <a:ext cx="12192000" cy="221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b="1" lang="en-US" sz="3466">
                <a:solidFill>
                  <a:schemeClr val="dk2"/>
                </a:solidFill>
              </a:rPr>
              <a:t>Now that you’ve been introduced to sustainability, this lesson and the second one both introduce you to sustainability, but also have separate subtopics that include:</a:t>
            </a:r>
            <a:endParaRPr sz="3466">
              <a:solidFill>
                <a:schemeClr val="dk2"/>
              </a:solidFill>
            </a:endParaRPr>
          </a:p>
        </p:txBody>
      </p:sp>
      <p:sp>
        <p:nvSpPr>
          <p:cNvPr id="419" name="Google Shape;419;g91d468e441_0_68"/>
          <p:cNvSpPr txBox="1"/>
          <p:nvPr>
            <p:ph idx="2" type="body"/>
          </p:nvPr>
        </p:nvSpPr>
        <p:spPr>
          <a:xfrm>
            <a:off x="0" y="3325625"/>
            <a:ext cx="12192000" cy="3152400"/>
          </a:xfrm>
          <a:prstGeom prst="rect">
            <a:avLst/>
          </a:prstGeom>
          <a:noFill/>
          <a:ln>
            <a:noFill/>
          </a:ln>
        </p:spPr>
        <p:txBody>
          <a:bodyPr anchorCtr="0" anchor="t" bIns="45700" lIns="91425" spcFirstLastPara="1" rIns="91425" wrap="square" tIns="45700">
            <a:noAutofit/>
          </a:bodyPr>
          <a:lstStyle/>
          <a:p>
            <a:pPr indent="-404304" lvl="0" marL="457200" rtl="0" algn="l">
              <a:lnSpc>
                <a:spcPct val="100000"/>
              </a:lnSpc>
              <a:spcBef>
                <a:spcPts val="0"/>
              </a:spcBef>
              <a:spcAft>
                <a:spcPts val="0"/>
              </a:spcAft>
              <a:buSzPts val="2767"/>
              <a:buChar char="●"/>
            </a:pPr>
            <a:r>
              <a:rPr i="0" lang="en-US" sz="2767"/>
              <a:t>What sustainable engineers do</a:t>
            </a:r>
            <a:endParaRPr i="0" sz="2767"/>
          </a:p>
          <a:p>
            <a:pPr indent="-404304" lvl="0" marL="457200" rtl="0" algn="l">
              <a:lnSpc>
                <a:spcPct val="100000"/>
              </a:lnSpc>
              <a:spcBef>
                <a:spcPts val="0"/>
              </a:spcBef>
              <a:spcAft>
                <a:spcPts val="0"/>
              </a:spcAft>
              <a:buSzPts val="2767"/>
              <a:buChar char="●"/>
            </a:pPr>
            <a:r>
              <a:rPr i="0" lang="en-US" sz="2767"/>
              <a:t>Building a sustainable world</a:t>
            </a:r>
            <a:endParaRPr i="0" sz="2767"/>
          </a:p>
          <a:p>
            <a:pPr indent="-404304" lvl="0" marL="457200" rtl="0" algn="l">
              <a:lnSpc>
                <a:spcPct val="100000"/>
              </a:lnSpc>
              <a:spcBef>
                <a:spcPts val="0"/>
              </a:spcBef>
              <a:spcAft>
                <a:spcPts val="0"/>
              </a:spcAft>
              <a:buSzPts val="2767"/>
              <a:buChar char="●"/>
            </a:pPr>
            <a:r>
              <a:rPr i="0" lang="en-US" sz="2767"/>
              <a:t>Renewable energies</a:t>
            </a:r>
            <a:endParaRPr i="0" sz="2767"/>
          </a:p>
          <a:p>
            <a:pPr indent="0" lvl="0" marL="0" rtl="0" algn="l">
              <a:lnSpc>
                <a:spcPct val="100000"/>
              </a:lnSpc>
              <a:spcBef>
                <a:spcPts val="0"/>
              </a:spcBef>
              <a:spcAft>
                <a:spcPts val="0"/>
              </a:spcAft>
              <a:buClr>
                <a:schemeClr val="dk1"/>
              </a:buClr>
              <a:buSzPts val="4267"/>
              <a:buNone/>
            </a:pPr>
            <a:r>
              <a:t/>
            </a:r>
            <a:endParaRPr sz="2767"/>
          </a:p>
          <a:p>
            <a:pPr indent="0" lvl="0" marL="0" rtl="0" algn="l">
              <a:lnSpc>
                <a:spcPct val="100000"/>
              </a:lnSpc>
              <a:spcBef>
                <a:spcPts val="0"/>
              </a:spcBef>
              <a:spcAft>
                <a:spcPts val="0"/>
              </a:spcAft>
              <a:buNone/>
            </a:pPr>
            <a:r>
              <a:rPr lang="en-US" sz="2767">
                <a:solidFill>
                  <a:schemeClr val="dk2"/>
                </a:solidFill>
              </a:rPr>
              <a:t>These subtopics and their lessons and activities can be found on the RIT Toyota Lab website as next to follow under the, “Sustainability” topic folder to download the powerpoints!</a:t>
            </a:r>
            <a:endParaRPr sz="2767"/>
          </a:p>
        </p:txBody>
      </p:sp>
      <p:pic>
        <p:nvPicPr>
          <p:cNvPr id="420" name="Google Shape;420;g91d468e441_0_68"/>
          <p:cNvPicPr preferRelativeResize="0"/>
          <p:nvPr/>
        </p:nvPicPr>
        <p:blipFill>
          <a:blip r:embed="rId3">
            <a:alphaModFix/>
          </a:blip>
          <a:stretch>
            <a:fillRect/>
          </a:stretch>
        </p:blipFill>
        <p:spPr>
          <a:xfrm>
            <a:off x="6973568" y="2659275"/>
            <a:ext cx="2774758" cy="22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426" name="Google Shape;426;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331" name="Google Shape;331;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sustainability fit?</a:t>
            </a:r>
            <a:endParaRPr sz="2467"/>
          </a:p>
        </p:txBody>
      </p:sp>
      <p:pic>
        <p:nvPicPr>
          <p:cNvPr id="332" name="Google Shape;332;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333" name="Google Shape;333;p2"/>
          <p:cNvSpPr/>
          <p:nvPr/>
        </p:nvSpPr>
        <p:spPr>
          <a:xfrm rot="5400000">
            <a:off x="7018625" y="3300425"/>
            <a:ext cx="4950600" cy="19332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1000"/>
                                        <p:tgtEl>
                                          <p:spTgt spid="3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8813da0abf_1_70"/>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is sustainability?</a:t>
            </a:r>
            <a:endParaRPr/>
          </a:p>
        </p:txBody>
      </p:sp>
      <p:sp>
        <p:nvSpPr>
          <p:cNvPr id="339" name="Google Shape;339;g8813da0abf_1_70"/>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If something is sustainable, that means we can keep using it or doing it for a long time. A lot of the ways people have been using the earth’s natural resources (such as burning fossil fuels for energy and generating lots of waste) are not sustainable.</a:t>
            </a:r>
            <a:r>
              <a:rPr lang="en-US" sz="2600"/>
              <a:t> </a:t>
            </a:r>
            <a:endParaRPr sz="2600"/>
          </a:p>
        </p:txBody>
      </p:sp>
      <p:pic>
        <p:nvPicPr>
          <p:cNvPr id="340" name="Google Shape;340;g8813da0abf_1_70"/>
          <p:cNvPicPr preferRelativeResize="0"/>
          <p:nvPr/>
        </p:nvPicPr>
        <p:blipFill rotWithShape="1">
          <a:blip r:embed="rId3">
            <a:alphaModFix/>
          </a:blip>
          <a:srcRect b="0" l="0" r="0" t="0"/>
          <a:stretch/>
        </p:blipFill>
        <p:spPr>
          <a:xfrm>
            <a:off x="4445375" y="2057225"/>
            <a:ext cx="7594225" cy="43555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8811019e4c_1_72"/>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would a real, sustainable world look like?</a:t>
            </a:r>
            <a:endParaRPr/>
          </a:p>
        </p:txBody>
      </p:sp>
      <p:sp>
        <p:nvSpPr>
          <p:cNvPr id="346" name="Google Shape;346;g8811019e4c_1_72"/>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Evidence that taking action and analyzing your choices affect the environment can be seen everywhere! An example of this is being aware of what you throw away. Residents of this city in Japan sort their waste into 34 different categories to promote sustainable living!</a:t>
            </a:r>
            <a:endParaRPr sz="2600"/>
          </a:p>
        </p:txBody>
      </p:sp>
      <p:sp>
        <p:nvSpPr>
          <p:cNvPr id="347" name="Google Shape;347;g8811019e4c_1_72"/>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8811019e4c_1_72"/>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Here is the video to see how this works!</a:t>
            </a:r>
            <a:endParaRPr b="0" i="0" sz="2400" u="none" cap="none" strike="noStrike">
              <a:solidFill>
                <a:srgbClr val="000000"/>
              </a:solidFill>
              <a:latin typeface="Arial"/>
              <a:ea typeface="Arial"/>
              <a:cs typeface="Arial"/>
              <a:sym typeface="Arial"/>
            </a:endParaRPr>
          </a:p>
        </p:txBody>
      </p:sp>
      <p:pic>
        <p:nvPicPr>
          <p:cNvPr id="349" name="Google Shape;349;g8811019e4c_1_72">
            <a:hlinkClick r:id="rId3"/>
          </p:cNvPr>
          <p:cNvPicPr preferRelativeResize="0"/>
          <p:nvPr/>
        </p:nvPicPr>
        <p:blipFill rotWithShape="1">
          <a:blip r:embed="rId4">
            <a:alphaModFix/>
          </a:blip>
          <a:srcRect b="0" l="0" r="0" t="0"/>
          <a:stretch/>
        </p:blipFill>
        <p:spPr>
          <a:xfrm>
            <a:off x="4895225" y="1654825"/>
            <a:ext cx="6788150" cy="379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goes into making a sustainable world?</a:t>
            </a:r>
            <a:endParaRPr/>
          </a:p>
        </p:txBody>
      </p:sp>
      <p:sp>
        <p:nvSpPr>
          <p:cNvPr id="355" name="Google Shape;355;p3"/>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Now that you have an idea of what sustainability is, what it means and how actions are connected, you can analyze choices and interactions within this topic. Sustainability is made of 3 pillars: environmental, social, and financial.</a:t>
            </a:r>
            <a:endParaRPr sz="2600"/>
          </a:p>
        </p:txBody>
      </p:sp>
      <p:sp>
        <p:nvSpPr>
          <p:cNvPr id="356" name="Google Shape;356;p3"/>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
          <p:cNvSpPr txBox="1"/>
          <p:nvPr/>
        </p:nvSpPr>
        <p:spPr>
          <a:xfrm>
            <a:off x="7370300" y="5618600"/>
            <a:ext cx="32556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Click this video to learn about the pillars!</a:t>
            </a:r>
            <a:endParaRPr b="0" i="0" sz="2400" u="none" cap="none" strike="noStrike">
              <a:solidFill>
                <a:srgbClr val="000000"/>
              </a:solidFill>
              <a:latin typeface="Arial"/>
              <a:ea typeface="Arial"/>
              <a:cs typeface="Arial"/>
              <a:sym typeface="Arial"/>
            </a:endParaRPr>
          </a:p>
        </p:txBody>
      </p:sp>
      <p:pic>
        <p:nvPicPr>
          <p:cNvPr id="358" name="Google Shape;358;p3">
            <a:hlinkClick r:id="rId3"/>
          </p:cNvPr>
          <p:cNvPicPr preferRelativeResize="0"/>
          <p:nvPr/>
        </p:nvPicPr>
        <p:blipFill rotWithShape="1">
          <a:blip r:embed="rId4">
            <a:alphaModFix/>
          </a:blip>
          <a:srcRect b="0" l="0" r="0" t="0"/>
          <a:stretch/>
        </p:blipFill>
        <p:spPr>
          <a:xfrm>
            <a:off x="5075875" y="1836465"/>
            <a:ext cx="6786144" cy="349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8811feb713_1_141"/>
          <p:cNvSpPr txBox="1"/>
          <p:nvPr>
            <p:ph idx="1" type="body"/>
          </p:nvPr>
        </p:nvSpPr>
        <p:spPr>
          <a:xfrm>
            <a:off x="0" y="686426"/>
            <a:ext cx="12192000" cy="1401300"/>
          </a:xfrm>
          <a:prstGeom prst="rect">
            <a:avLst/>
          </a:prstGeom>
          <a:no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853"/>
              </a:spcBef>
              <a:spcAft>
                <a:spcPts val="0"/>
              </a:spcAft>
              <a:buSzPts val="4267"/>
              <a:buNone/>
            </a:pPr>
            <a:r>
              <a:rPr i="0" lang="en-US" sz="3167">
                <a:solidFill>
                  <a:schemeClr val="dk2"/>
                </a:solidFill>
                <a:latin typeface="Arial"/>
                <a:ea typeface="Arial"/>
                <a:cs typeface="Arial"/>
                <a:sym typeface="Arial"/>
              </a:rPr>
              <a:t>Ask yourself: from these videos, are there actions the video participants took that you think you could implement in your life?</a:t>
            </a:r>
            <a:endParaRPr i="0" sz="3167">
              <a:solidFill>
                <a:schemeClr val="dk2"/>
              </a:solidFill>
              <a:latin typeface="Arial"/>
              <a:ea typeface="Arial"/>
              <a:cs typeface="Arial"/>
              <a:sym typeface="Arial"/>
            </a:endParaRPr>
          </a:p>
        </p:txBody>
      </p:sp>
      <p:sp>
        <p:nvSpPr>
          <p:cNvPr id="365" name="Google Shape;365;g8811feb713_1_141"/>
          <p:cNvSpPr txBox="1"/>
          <p:nvPr>
            <p:ph idx="3" type="body"/>
          </p:nvPr>
        </p:nvSpPr>
        <p:spPr>
          <a:xfrm>
            <a:off x="272085" y="2917525"/>
            <a:ext cx="11589900" cy="376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a:t>Can you list 5 of these?</a:t>
            </a:r>
            <a:endParaRPr/>
          </a:p>
          <a:p>
            <a:pPr indent="0" lvl="0" marL="0" rtl="0" algn="l">
              <a:lnSpc>
                <a:spcPct val="100000"/>
              </a:lnSpc>
              <a:spcBef>
                <a:spcPts val="640"/>
              </a:spcBef>
              <a:spcAft>
                <a:spcPts val="0"/>
              </a:spcAft>
              <a:buSzPts val="3200"/>
              <a:buNone/>
            </a:pPr>
            <a:r>
              <a:rPr lang="en-US"/>
              <a:t>1.</a:t>
            </a:r>
            <a:endParaRPr/>
          </a:p>
          <a:p>
            <a:pPr indent="0" lvl="0" marL="0" rtl="0" algn="l">
              <a:lnSpc>
                <a:spcPct val="100000"/>
              </a:lnSpc>
              <a:spcBef>
                <a:spcPts val="640"/>
              </a:spcBef>
              <a:spcAft>
                <a:spcPts val="0"/>
              </a:spcAft>
              <a:buSzPts val="3200"/>
              <a:buNone/>
            </a:pPr>
            <a:r>
              <a:rPr lang="en-US"/>
              <a:t>2.</a:t>
            </a:r>
            <a:endParaRPr/>
          </a:p>
          <a:p>
            <a:pPr indent="0" lvl="0" marL="0" rtl="0" algn="l">
              <a:lnSpc>
                <a:spcPct val="100000"/>
              </a:lnSpc>
              <a:spcBef>
                <a:spcPts val="640"/>
              </a:spcBef>
              <a:spcAft>
                <a:spcPts val="0"/>
              </a:spcAft>
              <a:buSzPts val="3200"/>
              <a:buNone/>
            </a:pPr>
            <a:r>
              <a:rPr lang="en-US"/>
              <a:t>3.</a:t>
            </a:r>
            <a:endParaRPr/>
          </a:p>
          <a:p>
            <a:pPr indent="0" lvl="0" marL="0" rtl="0" algn="l">
              <a:lnSpc>
                <a:spcPct val="100000"/>
              </a:lnSpc>
              <a:spcBef>
                <a:spcPts val="640"/>
              </a:spcBef>
              <a:spcAft>
                <a:spcPts val="0"/>
              </a:spcAft>
              <a:buSzPts val="3200"/>
              <a:buNone/>
            </a:pPr>
            <a:r>
              <a:rPr lang="en-US"/>
              <a:t>4.</a:t>
            </a:r>
            <a:endParaRPr/>
          </a:p>
          <a:p>
            <a:pPr indent="0" lvl="0" marL="0" rtl="0" algn="l">
              <a:lnSpc>
                <a:spcPct val="100000"/>
              </a:lnSpc>
              <a:spcBef>
                <a:spcPts val="640"/>
              </a:spcBef>
              <a:spcAft>
                <a:spcPts val="0"/>
              </a:spcAft>
              <a:buSzPts val="3200"/>
              <a:buNone/>
            </a:pPr>
            <a:r>
              <a:rPr lang="en-US"/>
              <a:t>5.</a:t>
            </a:r>
            <a:endParaRPr/>
          </a:p>
        </p:txBody>
      </p:sp>
      <p:pic>
        <p:nvPicPr>
          <p:cNvPr id="366" name="Google Shape;366;g8811feb713_1_141"/>
          <p:cNvPicPr preferRelativeResize="0"/>
          <p:nvPr/>
        </p:nvPicPr>
        <p:blipFill rotWithShape="1">
          <a:blip r:embed="rId3">
            <a:alphaModFix/>
          </a:blip>
          <a:srcRect b="0" l="0" r="0" t="0"/>
          <a:stretch/>
        </p:blipFill>
        <p:spPr>
          <a:xfrm>
            <a:off x="5194475" y="2362550"/>
            <a:ext cx="6667500" cy="4248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372" name="Google Shape;372;g77e66624e7_0_30"/>
          <p:cNvSpPr txBox="1"/>
          <p:nvPr>
            <p:ph idx="3" type="body"/>
          </p:nvPr>
        </p:nvSpPr>
        <p:spPr>
          <a:xfrm>
            <a:off x="1873788" y="5941650"/>
            <a:ext cx="84444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Sustainability Practices in Companies</a:t>
            </a:r>
            <a:endParaRPr sz="3500">
              <a:solidFill>
                <a:schemeClr val="accent3"/>
              </a:solidFill>
            </a:endParaRPr>
          </a:p>
        </p:txBody>
      </p:sp>
      <p:pic>
        <p:nvPicPr>
          <p:cNvPr id="373" name="Google Shape;373;g77e66624e7_0_30"/>
          <p:cNvPicPr preferRelativeResize="0"/>
          <p:nvPr/>
        </p:nvPicPr>
        <p:blipFill rotWithShape="1">
          <a:blip r:embed="rId3">
            <a:alphaModFix/>
          </a:blip>
          <a:srcRect b="0" l="0" r="0" t="0"/>
          <a:stretch/>
        </p:blipFill>
        <p:spPr>
          <a:xfrm>
            <a:off x="5047687" y="1515114"/>
            <a:ext cx="2096625" cy="2068785"/>
          </a:xfrm>
          <a:prstGeom prst="rect">
            <a:avLst/>
          </a:prstGeom>
          <a:noFill/>
          <a:ln>
            <a:noFill/>
          </a:ln>
        </p:spPr>
      </p:pic>
      <p:pic>
        <p:nvPicPr>
          <p:cNvPr id="374" name="Google Shape;374;g77e66624e7_0_30"/>
          <p:cNvPicPr preferRelativeResize="0"/>
          <p:nvPr/>
        </p:nvPicPr>
        <p:blipFill rotWithShape="1">
          <a:blip r:embed="rId4">
            <a:alphaModFix/>
          </a:blip>
          <a:srcRect b="0" l="0" r="0" t="0"/>
          <a:stretch/>
        </p:blipFill>
        <p:spPr>
          <a:xfrm>
            <a:off x="4254075" y="3060850"/>
            <a:ext cx="3683851" cy="2880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
          <p:cNvSpPr txBox="1"/>
          <p:nvPr>
            <p:ph idx="1" type="body"/>
          </p:nvPr>
        </p:nvSpPr>
        <p:spPr>
          <a:xfrm>
            <a:off x="303900" y="6031825"/>
            <a:ext cx="115842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Did any of your findings surprise you from what you originally thought?</a:t>
            </a:r>
            <a:endParaRPr b="1" i="0" sz="2366">
              <a:solidFill>
                <a:srgbClr val="6AA84F"/>
              </a:solidFill>
            </a:endParaRPr>
          </a:p>
        </p:txBody>
      </p:sp>
      <p:sp>
        <p:nvSpPr>
          <p:cNvPr id="380" name="Google Shape;380;p4"/>
          <p:cNvSpPr txBox="1"/>
          <p:nvPr>
            <p:ph idx="2" type="body"/>
          </p:nvPr>
        </p:nvSpPr>
        <p:spPr>
          <a:xfrm>
            <a:off x="0" y="549425"/>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1: What can you find?</a:t>
            </a:r>
            <a:r>
              <a:rPr lang="en-US" sz="2767"/>
              <a:t> </a:t>
            </a:r>
            <a:endParaRPr sz="2767"/>
          </a:p>
          <a:p>
            <a:pPr indent="-391604" lvl="0" marL="457200" rtl="0" algn="ctr">
              <a:lnSpc>
                <a:spcPct val="100000"/>
              </a:lnSpc>
              <a:spcBef>
                <a:spcPts val="0"/>
              </a:spcBef>
              <a:spcAft>
                <a:spcPts val="0"/>
              </a:spcAft>
              <a:buSzPts val="2567"/>
              <a:buAutoNum type="arabicParenR"/>
            </a:pPr>
            <a:r>
              <a:rPr lang="en-US" sz="2567"/>
              <a:t>Pick 2 or 3 of your favorite brands</a:t>
            </a:r>
            <a:endParaRPr sz="2567"/>
          </a:p>
          <a:p>
            <a:pPr indent="-391604" lvl="1" marL="914400" rtl="0" algn="ctr">
              <a:lnSpc>
                <a:spcPct val="100000"/>
              </a:lnSpc>
              <a:spcBef>
                <a:spcPts val="0"/>
              </a:spcBef>
              <a:spcAft>
                <a:spcPts val="0"/>
              </a:spcAft>
              <a:buSzPts val="2567"/>
              <a:buChar char="–"/>
            </a:pPr>
            <a:r>
              <a:rPr lang="en-US" sz="2567"/>
              <a:t>This can be clothes, technology, food, (ex. Chipotle, Apple, Nike) etc.</a:t>
            </a:r>
            <a:endParaRPr sz="2567"/>
          </a:p>
          <a:p>
            <a:pPr indent="-391604" lvl="0" marL="457200" rtl="0" algn="ctr">
              <a:lnSpc>
                <a:spcPct val="100000"/>
              </a:lnSpc>
              <a:spcBef>
                <a:spcPts val="0"/>
              </a:spcBef>
              <a:spcAft>
                <a:spcPts val="0"/>
              </a:spcAft>
              <a:buSzPts val="2567"/>
              <a:buAutoNum type="arabicParenR"/>
            </a:pPr>
            <a:r>
              <a:rPr lang="en-US" sz="2567"/>
              <a:t>Do some research about how how they’re thinking about/acting to create a more sustainable world or combat the environmental harm of their production.</a:t>
            </a:r>
            <a:endParaRPr sz="2567"/>
          </a:p>
          <a:p>
            <a:pPr indent="-391604" lvl="1" marL="914400" rtl="0" algn="ctr">
              <a:lnSpc>
                <a:spcPct val="100000"/>
              </a:lnSpc>
              <a:spcBef>
                <a:spcPts val="0"/>
              </a:spcBef>
              <a:spcAft>
                <a:spcPts val="0"/>
              </a:spcAft>
              <a:buSzPts val="2567"/>
              <a:buChar char="–"/>
            </a:pPr>
            <a:r>
              <a:rPr lang="en-US" sz="2567"/>
              <a:t>You can do this by googling their company name and looking at their website, or additionally googling their “company mission statement”.</a:t>
            </a:r>
            <a:endParaRPr sz="2567"/>
          </a:p>
          <a:p>
            <a:pPr indent="-391604" lvl="1" marL="914400" rtl="0" algn="ctr">
              <a:lnSpc>
                <a:spcPct val="100000"/>
              </a:lnSpc>
              <a:spcBef>
                <a:spcPts val="0"/>
              </a:spcBef>
              <a:spcAft>
                <a:spcPts val="0"/>
              </a:spcAft>
              <a:buSzPts val="2567"/>
              <a:buChar char="–"/>
            </a:pPr>
            <a:r>
              <a:rPr lang="en-US" sz="2567"/>
              <a:t>Analyze what these findings tell you, or if they even mention sustainability related topics. What else could they be doing to be more sustainable?</a:t>
            </a:r>
            <a:endParaRPr sz="2567"/>
          </a:p>
          <a:p>
            <a:pPr indent="0" lvl="0" marL="0" rtl="0" algn="ctr">
              <a:lnSpc>
                <a:spcPct val="100000"/>
              </a:lnSpc>
              <a:spcBef>
                <a:spcPts val="0"/>
              </a:spcBef>
              <a:spcAft>
                <a:spcPts val="0"/>
              </a:spcAft>
              <a:buClr>
                <a:schemeClr val="dk1"/>
              </a:buClr>
              <a:buSzPts val="4267"/>
              <a:buNone/>
            </a:pPr>
            <a:r>
              <a:t/>
            </a:r>
            <a:endParaRPr sz="2767"/>
          </a:p>
        </p:txBody>
      </p:sp>
      <p:pic>
        <p:nvPicPr>
          <p:cNvPr id="381" name="Google Shape;381;p4"/>
          <p:cNvPicPr preferRelativeResize="0"/>
          <p:nvPr/>
        </p:nvPicPr>
        <p:blipFill rotWithShape="1">
          <a:blip r:embed="rId3">
            <a:alphaModFix/>
          </a:blip>
          <a:srcRect b="0" l="0" r="0" t="0"/>
          <a:stretch/>
        </p:blipFill>
        <p:spPr>
          <a:xfrm>
            <a:off x="3782325" y="4296575"/>
            <a:ext cx="2313674" cy="1735250"/>
          </a:xfrm>
          <a:prstGeom prst="rect">
            <a:avLst/>
          </a:prstGeom>
          <a:noFill/>
          <a:ln>
            <a:noFill/>
          </a:ln>
        </p:spPr>
      </p:pic>
      <p:pic>
        <p:nvPicPr>
          <p:cNvPr id="382" name="Google Shape;382;p4"/>
          <p:cNvPicPr preferRelativeResize="0"/>
          <p:nvPr/>
        </p:nvPicPr>
        <p:blipFill rotWithShape="1">
          <a:blip r:embed="rId4">
            <a:alphaModFix/>
          </a:blip>
          <a:srcRect b="0" l="0" r="0" t="0"/>
          <a:stretch/>
        </p:blipFill>
        <p:spPr>
          <a:xfrm>
            <a:off x="6096002" y="4296575"/>
            <a:ext cx="2606949" cy="173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77e66624e7_0_19"/>
          <p:cNvSpPr txBox="1"/>
          <p:nvPr>
            <p:ph idx="2" type="body"/>
          </p:nvPr>
        </p:nvSpPr>
        <p:spPr>
          <a:xfrm>
            <a:off x="165250" y="665125"/>
            <a:ext cx="11931300" cy="546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An example of how to format and record your findings:</a:t>
            </a:r>
            <a:endParaRPr sz="2767"/>
          </a:p>
          <a:p>
            <a:pPr indent="-404304" lvl="0" marL="457200" rtl="0" algn="ctr">
              <a:lnSpc>
                <a:spcPct val="100000"/>
              </a:lnSpc>
              <a:spcBef>
                <a:spcPts val="0"/>
              </a:spcBef>
              <a:spcAft>
                <a:spcPts val="0"/>
              </a:spcAft>
              <a:buSzPts val="2767"/>
              <a:buChar char="-"/>
            </a:pPr>
            <a:r>
              <a:rPr lang="en-US" sz="2767"/>
              <a:t>You do not have to use this, but here is an example below!</a:t>
            </a:r>
            <a:endParaRPr sz="2767"/>
          </a:p>
          <a:p>
            <a:pPr indent="0" lvl="0" marL="0" rtl="0" algn="l">
              <a:lnSpc>
                <a:spcPct val="100000"/>
              </a:lnSpc>
              <a:spcBef>
                <a:spcPts val="0"/>
              </a:spcBef>
              <a:spcAft>
                <a:spcPts val="0"/>
              </a:spcAft>
              <a:buClr>
                <a:schemeClr val="dk1"/>
              </a:buClr>
              <a:buSzPts val="4267"/>
              <a:buNone/>
            </a:pPr>
            <a:r>
              <a:t/>
            </a:r>
            <a:endParaRPr sz="1967">
              <a:solidFill>
                <a:schemeClr val="accent1"/>
              </a:solidFill>
            </a:endParaRPr>
          </a:p>
        </p:txBody>
      </p:sp>
      <p:sp>
        <p:nvSpPr>
          <p:cNvPr id="388" name="Google Shape;388;g77e66624e7_0_19"/>
          <p:cNvSpPr txBox="1"/>
          <p:nvPr/>
        </p:nvSpPr>
        <p:spPr>
          <a:xfrm>
            <a:off x="3072850" y="4213900"/>
            <a:ext cx="2991000" cy="1487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accent3"/>
                </a:solidFill>
                <a:latin typeface="Arial"/>
                <a:ea typeface="Arial"/>
                <a:cs typeface="Arial"/>
                <a:sym typeface="Arial"/>
              </a:rPr>
              <a:t>Here are more important tips of how you can conduct your research!</a:t>
            </a:r>
            <a:endParaRPr b="0" i="0" sz="2300" u="none" cap="none" strike="noStrike">
              <a:solidFill>
                <a:schemeClr val="accent3"/>
              </a:solidFill>
              <a:latin typeface="Arial"/>
              <a:ea typeface="Arial"/>
              <a:cs typeface="Arial"/>
              <a:sym typeface="Arial"/>
            </a:endParaRPr>
          </a:p>
        </p:txBody>
      </p:sp>
      <p:cxnSp>
        <p:nvCxnSpPr>
          <p:cNvPr id="389" name="Google Shape;389;g77e66624e7_0_19"/>
          <p:cNvCxnSpPr/>
          <p:nvPr/>
        </p:nvCxnSpPr>
        <p:spPr>
          <a:xfrm>
            <a:off x="3849550" y="6124525"/>
            <a:ext cx="1437600" cy="6300"/>
          </a:xfrm>
          <a:prstGeom prst="straightConnector1">
            <a:avLst/>
          </a:prstGeom>
          <a:noFill/>
          <a:ln cap="flat" cmpd="sng" w="38100">
            <a:solidFill>
              <a:schemeClr val="dk2"/>
            </a:solidFill>
            <a:prstDash val="solid"/>
            <a:round/>
            <a:headEnd len="sm" w="sm" type="none"/>
            <a:tailEnd len="med" w="med" type="triangle"/>
          </a:ln>
        </p:spPr>
      </p:cxnSp>
      <p:pic>
        <p:nvPicPr>
          <p:cNvPr id="390" name="Google Shape;390;g77e66624e7_0_19"/>
          <p:cNvPicPr preferRelativeResize="0"/>
          <p:nvPr/>
        </p:nvPicPr>
        <p:blipFill rotWithShape="1">
          <a:blip r:embed="rId3">
            <a:alphaModFix/>
          </a:blip>
          <a:srcRect b="0" l="0" r="0" t="0"/>
          <a:stretch/>
        </p:blipFill>
        <p:spPr>
          <a:xfrm>
            <a:off x="3072850" y="1569800"/>
            <a:ext cx="6046320" cy="1487400"/>
          </a:xfrm>
          <a:prstGeom prst="rect">
            <a:avLst/>
          </a:prstGeom>
          <a:noFill/>
          <a:ln>
            <a:noFill/>
          </a:ln>
        </p:spPr>
      </p:pic>
      <p:pic>
        <p:nvPicPr>
          <p:cNvPr id="391" name="Google Shape;391;g77e66624e7_0_19"/>
          <p:cNvPicPr preferRelativeResize="0"/>
          <p:nvPr/>
        </p:nvPicPr>
        <p:blipFill rotWithShape="1">
          <a:blip r:embed="rId4">
            <a:alphaModFix/>
          </a:blip>
          <a:srcRect b="0" l="0" r="0" t="0"/>
          <a:stretch/>
        </p:blipFill>
        <p:spPr>
          <a:xfrm>
            <a:off x="6428700" y="3057200"/>
            <a:ext cx="2690468" cy="380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