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E6F198-A290-D444-B815-53F63A7DD344}"/>
              </a:ext>
            </a:extLst>
          </p:cNvPr>
          <p:cNvSpPr/>
          <p:nvPr/>
        </p:nvSpPr>
        <p:spPr>
          <a:xfrm>
            <a:off x="0" y="0"/>
            <a:ext cx="12192000" cy="6858000"/>
          </a:xfrm>
          <a:prstGeom prst="rect">
            <a:avLst/>
          </a:prstGeom>
          <a:solidFill>
            <a:srgbClr val="68696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Graphic 15">
            <a:extLst>
              <a:ext uri="{FF2B5EF4-FFF2-40B4-BE49-F238E27FC236}">
                <a16:creationId xmlns:a16="http://schemas.microsoft.com/office/drawing/2014/main" id="{864226C9-C3CC-FB4B-82EA-5939A745DF2C}"/>
              </a:ext>
            </a:extLst>
          </p:cNvPr>
          <p:cNvSpPr/>
          <p:nvPr/>
        </p:nvSpPr>
        <p:spPr>
          <a:xfrm>
            <a:off x="638565" y="323668"/>
            <a:ext cx="839910" cy="1107632"/>
          </a:xfrm>
          <a:custGeom>
            <a:avLst/>
            <a:gdLst>
              <a:gd name="connsiteX0" fmla="*/ 0 w 839910"/>
              <a:gd name="connsiteY0" fmla="*/ 0 h 1107631"/>
              <a:gd name="connsiteX1" fmla="*/ 0 w 839910"/>
              <a:gd name="connsiteY1" fmla="*/ 396333 h 1107631"/>
              <a:gd name="connsiteX2" fmla="*/ 374285 w 839910"/>
              <a:gd name="connsiteY2" fmla="*/ 550141 h 1107631"/>
              <a:gd name="connsiteX3" fmla="*/ 374285 w 839910"/>
              <a:gd name="connsiteY3" fmla="*/ 554341 h 1107631"/>
              <a:gd name="connsiteX4" fmla="*/ 0 w 839910"/>
              <a:gd name="connsiteY4" fmla="*/ 733347 h 1107631"/>
              <a:gd name="connsiteX5" fmla="*/ 0 w 839910"/>
              <a:gd name="connsiteY5" fmla="*/ 1112881 h 1107631"/>
              <a:gd name="connsiteX6" fmla="*/ 841485 w 839910"/>
              <a:gd name="connsiteY6" fmla="*/ 746470 h 1107631"/>
              <a:gd name="connsiteX7" fmla="*/ 841485 w 839910"/>
              <a:gd name="connsiteY7" fmla="*/ 365886 h 110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910" h="1107631">
                <a:moveTo>
                  <a:pt x="0" y="0"/>
                </a:moveTo>
                <a:lnTo>
                  <a:pt x="0" y="396333"/>
                </a:lnTo>
                <a:lnTo>
                  <a:pt x="374285" y="550141"/>
                </a:lnTo>
                <a:lnTo>
                  <a:pt x="374285" y="554341"/>
                </a:lnTo>
                <a:lnTo>
                  <a:pt x="0" y="733347"/>
                </a:lnTo>
                <a:lnTo>
                  <a:pt x="0" y="1112881"/>
                </a:lnTo>
                <a:lnTo>
                  <a:pt x="841485" y="746470"/>
                </a:lnTo>
                <a:lnTo>
                  <a:pt x="841485" y="365886"/>
                </a:lnTo>
                <a:close/>
              </a:path>
            </a:pathLst>
          </a:custGeom>
          <a:solidFill>
            <a:srgbClr val="F76902"/>
          </a:solidFill>
          <a:ln w="5248" cap="flat">
            <a:noFill/>
            <a:prstDash val="solid"/>
            <a:miter/>
          </a:ln>
        </p:spPr>
        <p:txBody>
          <a:bodyPr rtlCol="0" anchor="ctr"/>
          <a:lstStyle/>
          <a:p>
            <a:endParaRPr lang="en-US"/>
          </a:p>
        </p:txBody>
      </p:sp>
      <p:sp>
        <p:nvSpPr>
          <p:cNvPr id="5" name="Graphic 14">
            <a:extLst>
              <a:ext uri="{FF2B5EF4-FFF2-40B4-BE49-F238E27FC236}">
                <a16:creationId xmlns:a16="http://schemas.microsoft.com/office/drawing/2014/main" id="{5D90E165-E03D-E446-B230-A8A0404ADBB9}"/>
              </a:ext>
            </a:extLst>
          </p:cNvPr>
          <p:cNvSpPr/>
          <p:nvPr/>
        </p:nvSpPr>
        <p:spPr>
          <a:xfrm>
            <a:off x="-131173" y="3156362"/>
            <a:ext cx="1948476" cy="2569552"/>
          </a:xfrm>
          <a:custGeom>
            <a:avLst/>
            <a:gdLst>
              <a:gd name="connsiteX0" fmla="*/ 0 w 1948475"/>
              <a:gd name="connsiteY0" fmla="*/ 0 h 2569552"/>
              <a:gd name="connsiteX1" fmla="*/ 0 w 1948475"/>
              <a:gd name="connsiteY1" fmla="*/ 919437 h 2569552"/>
              <a:gd name="connsiteX2" fmla="*/ 868289 w 1948475"/>
              <a:gd name="connsiteY2" fmla="*/ 1276252 h 2569552"/>
              <a:gd name="connsiteX3" fmla="*/ 868289 w 1948475"/>
              <a:gd name="connsiteY3" fmla="*/ 1285994 h 2569552"/>
              <a:gd name="connsiteX4" fmla="*/ 0 w 1948475"/>
              <a:gd name="connsiteY4" fmla="*/ 1701263 h 2569552"/>
              <a:gd name="connsiteX5" fmla="*/ 0 w 1948475"/>
              <a:gd name="connsiteY5" fmla="*/ 2581730 h 2569552"/>
              <a:gd name="connsiteX6" fmla="*/ 1952129 w 1948475"/>
              <a:gd name="connsiteY6" fmla="*/ 1731708 h 2569552"/>
              <a:gd name="connsiteX7" fmla="*/ 1952129 w 1948475"/>
              <a:gd name="connsiteY7" fmla="*/ 848805 h 256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475" h="2569552">
                <a:moveTo>
                  <a:pt x="0" y="0"/>
                </a:moveTo>
                <a:lnTo>
                  <a:pt x="0" y="919437"/>
                </a:lnTo>
                <a:lnTo>
                  <a:pt x="868289" y="1276252"/>
                </a:lnTo>
                <a:lnTo>
                  <a:pt x="868289" y="1285994"/>
                </a:lnTo>
                <a:lnTo>
                  <a:pt x="0" y="1701263"/>
                </a:lnTo>
                <a:lnTo>
                  <a:pt x="0" y="2581730"/>
                </a:lnTo>
                <a:lnTo>
                  <a:pt x="1952129" y="1731708"/>
                </a:lnTo>
                <a:lnTo>
                  <a:pt x="1952129" y="848805"/>
                </a:lnTo>
                <a:close/>
              </a:path>
            </a:pathLst>
          </a:custGeom>
          <a:solidFill>
            <a:srgbClr val="F76902"/>
          </a:solidFill>
          <a:ln w="12171" cap="flat">
            <a:noFill/>
            <a:prstDash val="solid"/>
            <a:miter/>
          </a:ln>
        </p:spPr>
        <p:txBody>
          <a:bodyPr rtlCol="0" anchor="ctr"/>
          <a:lstStyle/>
          <a:p>
            <a:endParaRPr lang="en-US"/>
          </a:p>
        </p:txBody>
      </p:sp>
      <p:sp>
        <p:nvSpPr>
          <p:cNvPr id="7" name="Graphic 16">
            <a:extLst>
              <a:ext uri="{FF2B5EF4-FFF2-40B4-BE49-F238E27FC236}">
                <a16:creationId xmlns:a16="http://schemas.microsoft.com/office/drawing/2014/main" id="{6D37099A-93A9-5349-817A-3E5CC5801FA0}"/>
              </a:ext>
            </a:extLst>
          </p:cNvPr>
          <p:cNvSpPr/>
          <p:nvPr/>
        </p:nvSpPr>
        <p:spPr>
          <a:xfrm>
            <a:off x="7322158" y="3924169"/>
            <a:ext cx="465453" cy="613816"/>
          </a:xfrm>
          <a:custGeom>
            <a:avLst/>
            <a:gdLst>
              <a:gd name="connsiteX0" fmla="*/ 0 w 465452"/>
              <a:gd name="connsiteY0" fmla="*/ 0 h 613815"/>
              <a:gd name="connsiteX1" fmla="*/ 0 w 465452"/>
              <a:gd name="connsiteY1" fmla="*/ 219635 h 613815"/>
              <a:gd name="connsiteX2" fmla="*/ 207417 w 465452"/>
              <a:gd name="connsiteY2" fmla="*/ 304871 h 613815"/>
              <a:gd name="connsiteX3" fmla="*/ 207417 w 465452"/>
              <a:gd name="connsiteY3" fmla="*/ 307199 h 613815"/>
              <a:gd name="connsiteX4" fmla="*/ 0 w 465452"/>
              <a:gd name="connsiteY4" fmla="*/ 406398 h 613815"/>
              <a:gd name="connsiteX5" fmla="*/ 0 w 465452"/>
              <a:gd name="connsiteY5" fmla="*/ 616725 h 613815"/>
              <a:gd name="connsiteX6" fmla="*/ 466325 w 465452"/>
              <a:gd name="connsiteY6" fmla="*/ 413671 h 613815"/>
              <a:gd name="connsiteX7" fmla="*/ 466325 w 465452"/>
              <a:gd name="connsiteY7" fmla="*/ 202763 h 61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52" h="613815">
                <a:moveTo>
                  <a:pt x="0" y="0"/>
                </a:moveTo>
                <a:lnTo>
                  <a:pt x="0" y="219635"/>
                </a:lnTo>
                <a:lnTo>
                  <a:pt x="207417" y="304871"/>
                </a:lnTo>
                <a:lnTo>
                  <a:pt x="207417" y="307199"/>
                </a:lnTo>
                <a:lnTo>
                  <a:pt x="0" y="406398"/>
                </a:lnTo>
                <a:lnTo>
                  <a:pt x="0" y="616725"/>
                </a:lnTo>
                <a:lnTo>
                  <a:pt x="466325" y="413671"/>
                </a:lnTo>
                <a:lnTo>
                  <a:pt x="466325" y="202763"/>
                </a:lnTo>
                <a:close/>
              </a:path>
            </a:pathLst>
          </a:custGeom>
          <a:solidFill>
            <a:srgbClr val="F76902"/>
          </a:solidFill>
          <a:ln w="2866" cap="flat">
            <a:noFill/>
            <a:prstDash val="solid"/>
            <a:miter/>
          </a:ln>
        </p:spPr>
        <p:txBody>
          <a:bodyPr rtlCol="0" anchor="ctr"/>
          <a:lstStyle/>
          <a:p>
            <a:endParaRPr lang="en-US"/>
          </a:p>
        </p:txBody>
      </p:sp>
      <p:sp>
        <p:nvSpPr>
          <p:cNvPr id="9" name="Graphic 12">
            <a:extLst>
              <a:ext uri="{FF2B5EF4-FFF2-40B4-BE49-F238E27FC236}">
                <a16:creationId xmlns:a16="http://schemas.microsoft.com/office/drawing/2014/main" id="{67C57C0C-0BD5-8D42-89FF-0100FE9B3B52}"/>
              </a:ext>
            </a:extLst>
          </p:cNvPr>
          <p:cNvSpPr/>
          <p:nvPr/>
        </p:nvSpPr>
        <p:spPr>
          <a:xfrm>
            <a:off x="10872628" y="4558147"/>
            <a:ext cx="839910" cy="1107632"/>
          </a:xfrm>
          <a:custGeom>
            <a:avLst/>
            <a:gdLst>
              <a:gd name="connsiteX0" fmla="*/ 0 w 839910"/>
              <a:gd name="connsiteY0" fmla="*/ 0 h 1107631"/>
              <a:gd name="connsiteX1" fmla="*/ 0 w 839910"/>
              <a:gd name="connsiteY1" fmla="*/ 396333 h 1107631"/>
              <a:gd name="connsiteX2" fmla="*/ 374285 w 839910"/>
              <a:gd name="connsiteY2" fmla="*/ 550141 h 1107631"/>
              <a:gd name="connsiteX3" fmla="*/ 374285 w 839910"/>
              <a:gd name="connsiteY3" fmla="*/ 554341 h 1107631"/>
              <a:gd name="connsiteX4" fmla="*/ 0 w 839910"/>
              <a:gd name="connsiteY4" fmla="*/ 733347 h 1107631"/>
              <a:gd name="connsiteX5" fmla="*/ 0 w 839910"/>
              <a:gd name="connsiteY5" fmla="*/ 1112881 h 1107631"/>
              <a:gd name="connsiteX6" fmla="*/ 841485 w 839910"/>
              <a:gd name="connsiteY6" fmla="*/ 746470 h 1107631"/>
              <a:gd name="connsiteX7" fmla="*/ 841485 w 839910"/>
              <a:gd name="connsiteY7" fmla="*/ 365886 h 110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910" h="1107631">
                <a:moveTo>
                  <a:pt x="0" y="0"/>
                </a:moveTo>
                <a:lnTo>
                  <a:pt x="0" y="396333"/>
                </a:lnTo>
                <a:lnTo>
                  <a:pt x="374285" y="550141"/>
                </a:lnTo>
                <a:lnTo>
                  <a:pt x="374285" y="554341"/>
                </a:lnTo>
                <a:lnTo>
                  <a:pt x="0" y="733347"/>
                </a:lnTo>
                <a:lnTo>
                  <a:pt x="0" y="1112881"/>
                </a:lnTo>
                <a:lnTo>
                  <a:pt x="841485" y="746470"/>
                </a:lnTo>
                <a:lnTo>
                  <a:pt x="841485" y="365886"/>
                </a:lnTo>
                <a:close/>
              </a:path>
            </a:pathLst>
          </a:custGeom>
          <a:solidFill>
            <a:srgbClr val="F76902"/>
          </a:solidFill>
          <a:ln w="5248" cap="flat">
            <a:noFill/>
            <a:prstDash val="solid"/>
            <a:miter/>
          </a:ln>
        </p:spPr>
        <p:txBody>
          <a:bodyPr rtlCol="0" anchor="ctr"/>
          <a:lstStyle/>
          <a:p>
            <a:endParaRPr lang="en-US"/>
          </a:p>
        </p:txBody>
      </p:sp>
      <p:sp>
        <p:nvSpPr>
          <p:cNvPr id="10" name="Graphic 5">
            <a:extLst>
              <a:ext uri="{FF2B5EF4-FFF2-40B4-BE49-F238E27FC236}">
                <a16:creationId xmlns:a16="http://schemas.microsoft.com/office/drawing/2014/main" id="{979A31A2-953E-A74D-9E31-B5CB603F6E2D}"/>
              </a:ext>
            </a:extLst>
          </p:cNvPr>
          <p:cNvSpPr/>
          <p:nvPr/>
        </p:nvSpPr>
        <p:spPr>
          <a:xfrm>
            <a:off x="9722396" y="411978"/>
            <a:ext cx="2479273" cy="3269541"/>
          </a:xfrm>
          <a:custGeom>
            <a:avLst/>
            <a:gdLst>
              <a:gd name="connsiteX0" fmla="*/ 0 w 2479272"/>
              <a:gd name="connsiteY0" fmla="*/ 0 h 3269540"/>
              <a:gd name="connsiteX1" fmla="*/ 0 w 2479272"/>
              <a:gd name="connsiteY1" fmla="*/ 1169907 h 3269540"/>
              <a:gd name="connsiteX2" fmla="*/ 1104826 w 2479272"/>
              <a:gd name="connsiteY2" fmla="*/ 1623924 h 3269540"/>
              <a:gd name="connsiteX3" fmla="*/ 1104826 w 2479272"/>
              <a:gd name="connsiteY3" fmla="*/ 1636320 h 3269540"/>
              <a:gd name="connsiteX4" fmla="*/ 0 w 2479272"/>
              <a:gd name="connsiteY4" fmla="*/ 2164715 h 3269540"/>
              <a:gd name="connsiteX5" fmla="*/ 0 w 2479272"/>
              <a:gd name="connsiteY5" fmla="*/ 3285036 h 3269540"/>
              <a:gd name="connsiteX6" fmla="*/ 2483921 w 2479272"/>
              <a:gd name="connsiteY6" fmla="*/ 2203454 h 3269540"/>
              <a:gd name="connsiteX7" fmla="*/ 2483921 w 2479272"/>
              <a:gd name="connsiteY7" fmla="*/ 1080033 h 326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9272" h="3269540">
                <a:moveTo>
                  <a:pt x="0" y="0"/>
                </a:moveTo>
                <a:lnTo>
                  <a:pt x="0" y="1169907"/>
                </a:lnTo>
                <a:lnTo>
                  <a:pt x="1104826" y="1623924"/>
                </a:lnTo>
                <a:lnTo>
                  <a:pt x="1104826" y="1636320"/>
                </a:lnTo>
                <a:lnTo>
                  <a:pt x="0" y="2164715"/>
                </a:lnTo>
                <a:lnTo>
                  <a:pt x="0" y="3285036"/>
                </a:lnTo>
                <a:lnTo>
                  <a:pt x="2483921" y="2203454"/>
                </a:lnTo>
                <a:lnTo>
                  <a:pt x="2483921" y="1080033"/>
                </a:lnTo>
                <a:close/>
              </a:path>
            </a:pathLst>
          </a:custGeom>
          <a:solidFill>
            <a:srgbClr val="F76902"/>
          </a:solidFill>
          <a:ln w="15478"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0E07FEF9-9E0F-A14B-92C3-3C711C5E0E85}"/>
              </a:ext>
            </a:extLst>
          </p:cNvPr>
          <p:cNvPicPr>
            <a:picLocks noChangeAspect="1"/>
          </p:cNvPicPr>
          <p:nvPr/>
        </p:nvPicPr>
        <p:blipFill>
          <a:blip r:embed="rId2"/>
          <a:stretch>
            <a:fillRect/>
          </a:stretch>
        </p:blipFill>
        <p:spPr>
          <a:xfrm>
            <a:off x="11155829" y="124631"/>
            <a:ext cx="694943" cy="217259"/>
          </a:xfrm>
          <a:prstGeom prst="rect">
            <a:avLst/>
          </a:prstGeom>
        </p:spPr>
      </p:pic>
      <p:sp>
        <p:nvSpPr>
          <p:cNvPr id="8" name="Rectangle 7">
            <a:extLst>
              <a:ext uri="{FF2B5EF4-FFF2-40B4-BE49-F238E27FC236}">
                <a16:creationId xmlns:a16="http://schemas.microsoft.com/office/drawing/2014/main" id="{CACDF886-AEDB-D944-B0B0-79D3AEED0D47}"/>
              </a:ext>
            </a:extLst>
          </p:cNvPr>
          <p:cNvSpPr/>
          <p:nvPr/>
        </p:nvSpPr>
        <p:spPr>
          <a:xfrm>
            <a:off x="1524" y="9413"/>
            <a:ext cx="12188952" cy="5029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18" name="Picture 17">
            <a:extLst>
              <a:ext uri="{FF2B5EF4-FFF2-40B4-BE49-F238E27FC236}">
                <a16:creationId xmlns:a16="http://schemas.microsoft.com/office/drawing/2014/main" id="{03D8F713-8109-5E43-BCE4-6F8758EF1E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9894" y="107199"/>
            <a:ext cx="656737" cy="328369"/>
          </a:xfrm>
          <a:prstGeom prst="rect">
            <a:avLst/>
          </a:prstGeom>
        </p:spPr>
      </p:pic>
      <p:sp>
        <p:nvSpPr>
          <p:cNvPr id="20" name="Text Placeholder 19">
            <a:extLst>
              <a:ext uri="{FF2B5EF4-FFF2-40B4-BE49-F238E27FC236}">
                <a16:creationId xmlns:a16="http://schemas.microsoft.com/office/drawing/2014/main" id="{FEFD9D4D-26CF-1B40-9449-C3AAAE20A4D6}"/>
              </a:ext>
            </a:extLst>
          </p:cNvPr>
          <p:cNvSpPr>
            <a:spLocks noGrp="1"/>
          </p:cNvSpPr>
          <p:nvPr>
            <p:ph type="body" sz="quarter" idx="10" hasCustomPrompt="1"/>
          </p:nvPr>
        </p:nvSpPr>
        <p:spPr>
          <a:xfrm>
            <a:off x="2677530" y="4383205"/>
            <a:ext cx="7724037" cy="476761"/>
          </a:xfrm>
          <a:prstGeom prst="rect">
            <a:avLst/>
          </a:prstGeom>
        </p:spPr>
        <p:txBody>
          <a:bodyPr/>
          <a:lstStyle>
            <a:lvl1pPr marL="0" indent="0">
              <a:buNone/>
              <a:defRPr sz="2667">
                <a:solidFill>
                  <a:schemeClr val="bg1"/>
                </a:solidFill>
              </a:defRPr>
            </a:lvl1pPr>
          </a:lstStyle>
          <a:p>
            <a:pPr lvl="0"/>
            <a:r>
              <a:rPr lang="en-US" dirty="0"/>
              <a:t>Click to add Subhead</a:t>
            </a:r>
          </a:p>
        </p:txBody>
      </p:sp>
      <p:sp>
        <p:nvSpPr>
          <p:cNvPr id="22" name="Text Placeholder 21">
            <a:extLst>
              <a:ext uri="{FF2B5EF4-FFF2-40B4-BE49-F238E27FC236}">
                <a16:creationId xmlns:a16="http://schemas.microsoft.com/office/drawing/2014/main" id="{7B2897DA-66AE-A946-A7E1-121C04B15FC8}"/>
              </a:ext>
            </a:extLst>
          </p:cNvPr>
          <p:cNvSpPr>
            <a:spLocks noGrp="1"/>
          </p:cNvSpPr>
          <p:nvPr>
            <p:ph type="body" sz="quarter" idx="11" hasCustomPrompt="1"/>
          </p:nvPr>
        </p:nvSpPr>
        <p:spPr>
          <a:xfrm>
            <a:off x="2677530" y="4894068"/>
            <a:ext cx="7724036" cy="545433"/>
          </a:xfrm>
          <a:prstGeom prst="rect">
            <a:avLst/>
          </a:prstGeom>
        </p:spPr>
        <p:txBody>
          <a:bodyPr/>
          <a:lstStyle>
            <a:lvl1pPr marL="0" indent="0">
              <a:buNone/>
              <a:defRPr sz="2667">
                <a:solidFill>
                  <a:schemeClr val="bg1"/>
                </a:solidFill>
              </a:defRPr>
            </a:lvl1pPr>
          </a:lstStyle>
          <a:p>
            <a:pPr lvl="0"/>
            <a:r>
              <a:rPr lang="en-US" dirty="0"/>
              <a:t>Click to add Date</a:t>
            </a:r>
          </a:p>
        </p:txBody>
      </p:sp>
      <p:sp>
        <p:nvSpPr>
          <p:cNvPr id="21" name="Text Placeholder 18">
            <a:extLst>
              <a:ext uri="{FF2B5EF4-FFF2-40B4-BE49-F238E27FC236}">
                <a16:creationId xmlns:a16="http://schemas.microsoft.com/office/drawing/2014/main" id="{E225A074-EFE6-D641-B858-30CD0522553E}"/>
              </a:ext>
            </a:extLst>
          </p:cNvPr>
          <p:cNvSpPr>
            <a:spLocks noGrp="1"/>
          </p:cNvSpPr>
          <p:nvPr>
            <p:ph type="body" sz="quarter" idx="16" hasCustomPrompt="1"/>
          </p:nvPr>
        </p:nvSpPr>
        <p:spPr>
          <a:xfrm>
            <a:off x="0" y="5532754"/>
            <a:ext cx="12192000" cy="1346199"/>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
        <p:nvSpPr>
          <p:cNvPr id="3" name="Text Placeholder 2">
            <a:extLst>
              <a:ext uri="{FF2B5EF4-FFF2-40B4-BE49-F238E27FC236}">
                <a16:creationId xmlns:a16="http://schemas.microsoft.com/office/drawing/2014/main" id="{CBB976E4-ABDA-F340-8D30-F24D2053CEDA}"/>
              </a:ext>
            </a:extLst>
          </p:cNvPr>
          <p:cNvSpPr>
            <a:spLocks noGrp="1"/>
          </p:cNvSpPr>
          <p:nvPr>
            <p:ph type="body" sz="quarter" idx="17" hasCustomPrompt="1"/>
          </p:nvPr>
        </p:nvSpPr>
        <p:spPr>
          <a:xfrm>
            <a:off x="1006053" y="1275718"/>
            <a:ext cx="10151755" cy="3073385"/>
          </a:xfrm>
          <a:prstGeom prst="rect">
            <a:avLst/>
          </a:prstGeom>
        </p:spPr>
        <p:txBody>
          <a:bodyPr/>
          <a:lstStyle>
            <a:lvl1pPr marL="0" indent="0">
              <a:lnSpc>
                <a:spcPct val="90000"/>
              </a:lnSpc>
              <a:buNone/>
              <a:defRPr sz="7200" b="1">
                <a:solidFill>
                  <a:schemeClr val="bg1"/>
                </a:solidFill>
              </a:defRPr>
            </a:lvl1pPr>
          </a:lstStyle>
          <a:p>
            <a:pPr lvl="0"/>
            <a:r>
              <a:rPr lang="en-US" dirty="0"/>
              <a:t>Click to add Presentation Title</a:t>
            </a:r>
          </a:p>
        </p:txBody>
      </p:sp>
    </p:spTree>
    <p:extLst>
      <p:ext uri="{BB962C8B-B14F-4D97-AF65-F5344CB8AC3E}">
        <p14:creationId xmlns:p14="http://schemas.microsoft.com/office/powerpoint/2010/main" val="2380413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verview">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AC8303E-CB79-A645-BEF9-D0CD24C49717}"/>
              </a:ext>
            </a:extLst>
          </p:cNvPr>
          <p:cNvCxnSpPr/>
          <p:nvPr/>
        </p:nvCxnSpPr>
        <p:spPr>
          <a:xfrm>
            <a:off x="272085" y="512494"/>
            <a:ext cx="2674747" cy="0"/>
          </a:xfrm>
          <a:prstGeom prst="line">
            <a:avLst/>
          </a:prstGeom>
          <a:ln>
            <a:solidFill>
              <a:srgbClr val="E4610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CA4F9A6-C8EF-1F4A-8155-1567273829D2}"/>
              </a:ext>
            </a:extLst>
          </p:cNvPr>
          <p:cNvCxnSpPr/>
          <p:nvPr/>
        </p:nvCxnSpPr>
        <p:spPr>
          <a:xfrm>
            <a:off x="3376635" y="512494"/>
            <a:ext cx="8485403" cy="0"/>
          </a:xfrm>
          <a:prstGeom prst="line">
            <a:avLst/>
          </a:prstGeom>
          <a:ln w="12700" cmpd="sng">
            <a:solidFill>
              <a:srgbClr val="E4610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a:extLst>
              <a:ext uri="{FF2B5EF4-FFF2-40B4-BE49-F238E27FC236}">
                <a16:creationId xmlns:a16="http://schemas.microsoft.com/office/drawing/2014/main" id="{1787F5F2-501C-424A-9865-0DE5CE4A1302}"/>
              </a:ext>
            </a:extLst>
          </p:cNvPr>
          <p:cNvSpPr>
            <a:spLocks noGrp="1"/>
          </p:cNvSpPr>
          <p:nvPr>
            <p:ph type="body" sz="quarter" idx="10" hasCustomPrompt="1"/>
          </p:nvPr>
        </p:nvSpPr>
        <p:spPr>
          <a:xfrm>
            <a:off x="272086" y="987157"/>
            <a:ext cx="3607765" cy="4522861"/>
          </a:xfrm>
          <a:prstGeom prst="rect">
            <a:avLst/>
          </a:prstGeom>
        </p:spPr>
        <p:txBody>
          <a:bodyPr/>
          <a:lstStyle>
            <a:lvl1pPr marL="0" indent="0">
              <a:lnSpc>
                <a:spcPct val="100000"/>
              </a:lnSpc>
              <a:buNone/>
              <a:defRPr b="1">
                <a:solidFill>
                  <a:srgbClr val="E46102"/>
                </a:solidFill>
              </a:defRPr>
            </a:lvl1pPr>
          </a:lstStyle>
          <a:p>
            <a:pPr lvl="0"/>
            <a:r>
              <a:rPr lang="en-US" dirty="0"/>
              <a:t>Click to add Main Header</a:t>
            </a:r>
          </a:p>
        </p:txBody>
      </p:sp>
      <p:sp>
        <p:nvSpPr>
          <p:cNvPr id="15" name="Text Placeholder 14">
            <a:extLst>
              <a:ext uri="{FF2B5EF4-FFF2-40B4-BE49-F238E27FC236}">
                <a16:creationId xmlns:a16="http://schemas.microsoft.com/office/drawing/2014/main" id="{F227BE32-0205-E84F-BDBB-EF6467178775}"/>
              </a:ext>
            </a:extLst>
          </p:cNvPr>
          <p:cNvSpPr>
            <a:spLocks noGrp="1"/>
          </p:cNvSpPr>
          <p:nvPr>
            <p:ph type="body" sz="quarter" idx="11" hasCustomPrompt="1"/>
          </p:nvPr>
        </p:nvSpPr>
        <p:spPr>
          <a:xfrm>
            <a:off x="4336704" y="1741012"/>
            <a:ext cx="7525333" cy="622904"/>
          </a:xfrm>
          <a:prstGeom prst="rect">
            <a:avLst/>
          </a:prstGeom>
        </p:spPr>
        <p:txBody>
          <a:bodyPr/>
          <a:lstStyle>
            <a:lvl1pPr marL="0" indent="0">
              <a:buNone/>
              <a:defRPr sz="3200" b="1"/>
            </a:lvl1pPr>
          </a:lstStyle>
          <a:p>
            <a:pPr lvl="0"/>
            <a:r>
              <a:rPr lang="en-US" dirty="0"/>
              <a:t>Click to add Subhead</a:t>
            </a:r>
          </a:p>
        </p:txBody>
      </p:sp>
      <p:sp>
        <p:nvSpPr>
          <p:cNvPr id="17" name="Text Placeholder 16">
            <a:extLst>
              <a:ext uri="{FF2B5EF4-FFF2-40B4-BE49-F238E27FC236}">
                <a16:creationId xmlns:a16="http://schemas.microsoft.com/office/drawing/2014/main" id="{7076F031-AF81-DC40-9A1C-C60C9367241C}"/>
              </a:ext>
            </a:extLst>
          </p:cNvPr>
          <p:cNvSpPr>
            <a:spLocks noGrp="1"/>
          </p:cNvSpPr>
          <p:nvPr>
            <p:ph type="body" sz="quarter" idx="12" hasCustomPrompt="1"/>
          </p:nvPr>
        </p:nvSpPr>
        <p:spPr>
          <a:xfrm>
            <a:off x="4328701" y="2560825"/>
            <a:ext cx="7533337" cy="2949193"/>
          </a:xfrm>
          <a:prstGeom prst="rect">
            <a:avLst/>
          </a:prstGeom>
        </p:spPr>
        <p:txBody>
          <a:bodyPr/>
          <a:lstStyle>
            <a:lvl1pPr marL="304792" indent="-296326">
              <a:buClr>
                <a:srgbClr val="E46102"/>
              </a:buClr>
              <a:buSzPct val="100000"/>
              <a:buFont typeface="Wingdings" pitchFamily="2" charset="2"/>
              <a:buChar char="§"/>
              <a:tabLst/>
              <a:defRPr sz="2667"/>
            </a:lvl1pPr>
            <a:lvl2pPr marL="535504" indent="-230712">
              <a:buClr>
                <a:srgbClr val="E46102"/>
              </a:buClr>
              <a:buSzPct val="100000"/>
              <a:buFont typeface="Arial" panose="020B0604020202020204" pitchFamily="34" charset="0"/>
              <a:buChar char="•"/>
              <a:tabLst/>
              <a:defRPr sz="2400"/>
            </a:lvl2pPr>
            <a:lvl3pPr marL="840296" indent="-230712">
              <a:buClr>
                <a:srgbClr val="E46102"/>
              </a:buClr>
              <a:buSzPct val="100000"/>
              <a:buFont typeface="Wingdings" pitchFamily="2" charset="2"/>
              <a:buChar char="§"/>
              <a:tabLst/>
              <a:defRPr sz="2133"/>
            </a:lvl3pPr>
            <a:lvl4pPr marL="1073124" indent="-232828">
              <a:buClr>
                <a:srgbClr val="D95E00"/>
              </a:buClr>
              <a:buFont typeface="System Font Regular"/>
              <a:buChar char="&gt;"/>
              <a:tabLst/>
              <a:defRPr sz="1867"/>
            </a:lvl4pPr>
            <a:lvl5pPr marL="1301717" indent="-228594">
              <a:buClr>
                <a:srgbClr val="D95E00"/>
              </a:buClr>
              <a:buFont typeface="Wingdings" pitchFamily="2" charset="2"/>
              <a:buChar char="§"/>
              <a:tabLst/>
              <a:defRPr sz="1600"/>
            </a:lvl5pPr>
            <a:lvl6pPr marL="1295368" indent="0">
              <a:buClr>
                <a:srgbClr val="D95E00"/>
              </a:buClr>
              <a:buFont typeface="System Font Regular"/>
              <a:buNone/>
              <a:tabLst/>
              <a:defRPr sz="1467"/>
            </a:lvl6pPr>
            <a:lvl7pPr marL="1526078" indent="0">
              <a:buClr>
                <a:srgbClr val="D95E00"/>
              </a:buClr>
              <a:buFont typeface="Wingdings" pitchFamily="2" charset="2"/>
              <a:buNone/>
              <a:tabLst/>
              <a:defRPr sz="1333"/>
            </a:lvl7pPr>
          </a:lstStyle>
          <a:p>
            <a:pPr lvl="0"/>
            <a:r>
              <a:rPr lang="en-US" dirty="0"/>
              <a:t>Click to add bullet</a:t>
            </a:r>
          </a:p>
          <a:p>
            <a:pPr lvl="1"/>
            <a:r>
              <a:rPr lang="en-US" dirty="0"/>
              <a:t>Click to add sub-bullet</a:t>
            </a:r>
          </a:p>
          <a:p>
            <a:pPr lvl="2"/>
            <a:r>
              <a:rPr lang="en-US" dirty="0"/>
              <a:t>Click to add sub-sub-bullet</a:t>
            </a:r>
          </a:p>
        </p:txBody>
      </p:sp>
      <p:sp>
        <p:nvSpPr>
          <p:cNvPr id="19" name="Text Placeholder 18">
            <a:extLst>
              <a:ext uri="{FF2B5EF4-FFF2-40B4-BE49-F238E27FC236}">
                <a16:creationId xmlns:a16="http://schemas.microsoft.com/office/drawing/2014/main" id="{E1383E86-B978-174B-B3F5-A6CC48432624}"/>
              </a:ext>
            </a:extLst>
          </p:cNvPr>
          <p:cNvSpPr>
            <a:spLocks noGrp="1"/>
          </p:cNvSpPr>
          <p:nvPr>
            <p:ph type="body" sz="quarter" idx="13" hasCustomPrompt="1"/>
          </p:nvPr>
        </p:nvSpPr>
        <p:spPr>
          <a:xfrm>
            <a:off x="0" y="5511800"/>
            <a:ext cx="12192000" cy="1346200"/>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Tree>
    <p:extLst>
      <p:ext uri="{BB962C8B-B14F-4D97-AF65-F5344CB8AC3E}">
        <p14:creationId xmlns:p14="http://schemas.microsoft.com/office/powerpoint/2010/main" val="95889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AC8303E-CB79-A645-BEF9-D0CD24C49717}"/>
              </a:ext>
            </a:extLst>
          </p:cNvPr>
          <p:cNvCxnSpPr/>
          <p:nvPr/>
        </p:nvCxnSpPr>
        <p:spPr>
          <a:xfrm>
            <a:off x="272085" y="513092"/>
            <a:ext cx="26747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CA4F9A6-C8EF-1F4A-8155-1567273829D2}"/>
              </a:ext>
            </a:extLst>
          </p:cNvPr>
          <p:cNvCxnSpPr/>
          <p:nvPr/>
        </p:nvCxnSpPr>
        <p:spPr>
          <a:xfrm>
            <a:off x="3376635" y="513092"/>
            <a:ext cx="848540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a:extLst>
              <a:ext uri="{FF2B5EF4-FFF2-40B4-BE49-F238E27FC236}">
                <a16:creationId xmlns:a16="http://schemas.microsoft.com/office/drawing/2014/main" id="{E1383E86-B978-174B-B3F5-A6CC48432624}"/>
              </a:ext>
            </a:extLst>
          </p:cNvPr>
          <p:cNvSpPr>
            <a:spLocks noGrp="1"/>
          </p:cNvSpPr>
          <p:nvPr>
            <p:ph type="body" sz="quarter" idx="13" hasCustomPrompt="1"/>
          </p:nvPr>
        </p:nvSpPr>
        <p:spPr>
          <a:xfrm>
            <a:off x="0" y="5511801"/>
            <a:ext cx="12192000" cy="1401233"/>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
        <p:nvSpPr>
          <p:cNvPr id="24" name="Text Placeholder 23">
            <a:extLst>
              <a:ext uri="{FF2B5EF4-FFF2-40B4-BE49-F238E27FC236}">
                <a16:creationId xmlns:a16="http://schemas.microsoft.com/office/drawing/2014/main" id="{90A3470E-8125-0E4C-8D9E-AE498C694D74}"/>
              </a:ext>
            </a:extLst>
          </p:cNvPr>
          <p:cNvSpPr>
            <a:spLocks noGrp="1"/>
          </p:cNvSpPr>
          <p:nvPr>
            <p:ph type="body" sz="quarter" idx="14" hasCustomPrompt="1"/>
          </p:nvPr>
        </p:nvSpPr>
        <p:spPr>
          <a:xfrm>
            <a:off x="272085" y="958452"/>
            <a:ext cx="11589952" cy="696384"/>
          </a:xfrm>
          <a:prstGeom prst="rect">
            <a:avLst/>
          </a:prstGeom>
        </p:spPr>
        <p:txBody>
          <a:bodyPr/>
          <a:lstStyle>
            <a:lvl1pPr marL="0" indent="0">
              <a:buNone/>
              <a:defRPr sz="3733" b="1">
                <a:solidFill>
                  <a:srgbClr val="E46102"/>
                </a:solidFill>
              </a:defRPr>
            </a:lvl1pPr>
          </a:lstStyle>
          <a:p>
            <a:pPr lvl="0"/>
            <a:r>
              <a:rPr lang="en-US" dirty="0"/>
              <a:t>Click to add Header</a:t>
            </a:r>
          </a:p>
        </p:txBody>
      </p:sp>
      <p:sp>
        <p:nvSpPr>
          <p:cNvPr id="26" name="Text Placeholder 25">
            <a:extLst>
              <a:ext uri="{FF2B5EF4-FFF2-40B4-BE49-F238E27FC236}">
                <a16:creationId xmlns:a16="http://schemas.microsoft.com/office/drawing/2014/main" id="{D06909BC-83A5-ED42-AE34-D78DAEC3F249}"/>
              </a:ext>
            </a:extLst>
          </p:cNvPr>
          <p:cNvSpPr>
            <a:spLocks noGrp="1"/>
          </p:cNvSpPr>
          <p:nvPr>
            <p:ph type="body" sz="quarter" idx="15" hasCustomPrompt="1"/>
          </p:nvPr>
        </p:nvSpPr>
        <p:spPr>
          <a:xfrm>
            <a:off x="272085" y="1744225"/>
            <a:ext cx="11589952" cy="3767575"/>
          </a:xfrm>
          <a:prstGeom prst="rect">
            <a:avLst/>
          </a:prstGeom>
        </p:spPr>
        <p:txBody>
          <a:bodyPr/>
          <a:lstStyle>
            <a:lvl1pPr marL="304792" indent="-304792">
              <a:buClr>
                <a:srgbClr val="E46102"/>
              </a:buClr>
              <a:buSzPct val="100000"/>
              <a:buFont typeface="Wingdings" pitchFamily="2" charset="2"/>
              <a:buChar char="§"/>
              <a:tabLst/>
              <a:defRPr sz="3200" b="1"/>
            </a:lvl1pPr>
            <a:lvl2pPr marL="609585" indent="-304792">
              <a:buClr>
                <a:srgbClr val="E46102"/>
              </a:buClr>
              <a:buFont typeface="Arial" panose="020B0604020202020204" pitchFamily="34" charset="0"/>
              <a:buChar char="•"/>
              <a:tabLst/>
              <a:defRPr sz="2667"/>
            </a:lvl2pPr>
            <a:lvl3pPr marL="914377" indent="-304792">
              <a:buClr>
                <a:srgbClr val="E46102"/>
              </a:buClr>
              <a:buSzPct val="100000"/>
              <a:buFont typeface="Wingdings" pitchFamily="2" charset="2"/>
              <a:buChar char="§"/>
              <a:tabLst/>
              <a:defRPr sz="2400"/>
            </a:lvl3pPr>
            <a:lvl4pPr marL="1221287" indent="-306910">
              <a:buClr>
                <a:srgbClr val="D95E00"/>
              </a:buClr>
              <a:buFont typeface="System Font Regular"/>
              <a:buChar char="&gt;"/>
              <a:tabLst/>
              <a:defRPr sz="2133"/>
            </a:lvl4pPr>
            <a:lvl5pPr marL="1526079" indent="-304792">
              <a:buClr>
                <a:srgbClr val="D95E00"/>
              </a:buClr>
              <a:buFont typeface="Wingdings" pitchFamily="2" charset="2"/>
              <a:buChar char="§"/>
              <a:tabLst/>
              <a:defRPr sz="1867"/>
            </a:lvl5pPr>
            <a:lvl6pPr marL="1756789" indent="-230712">
              <a:buClr>
                <a:srgbClr val="D95E00"/>
              </a:buClr>
              <a:buFont typeface="System Font Regular"/>
              <a:buChar char="&gt;"/>
              <a:tabLst/>
              <a:defRPr sz="1600"/>
            </a:lvl6pPr>
            <a:lvl7pPr marL="1904952" indent="-148163">
              <a:buClr>
                <a:srgbClr val="D95E00"/>
              </a:buClr>
              <a:buFont typeface="Wingdings" pitchFamily="2" charset="2"/>
              <a:buChar char="§"/>
              <a:tabLst/>
              <a:defRPr sz="1333"/>
            </a:lvl7pPr>
            <a:lvl8pPr marL="2061582" indent="-156629">
              <a:buClr>
                <a:srgbClr val="D95E00"/>
              </a:buClr>
              <a:buFont typeface="System Font Regular"/>
              <a:buChar char="&gt;"/>
              <a:tabLst/>
              <a:defRPr sz="1200"/>
            </a:lvl8pPr>
          </a:lstStyle>
          <a:p>
            <a:pPr lvl="0"/>
            <a:r>
              <a:rPr lang="en-US" dirty="0"/>
              <a:t>Click to add bullet</a:t>
            </a:r>
          </a:p>
          <a:p>
            <a:pPr lvl="1"/>
            <a:r>
              <a:rPr lang="en-US" dirty="0"/>
              <a:t>Click to add sub-bullet</a:t>
            </a:r>
          </a:p>
          <a:p>
            <a:pPr lvl="2"/>
            <a:r>
              <a:rPr lang="en-US" dirty="0"/>
              <a:t>Click to add sub-sub bullet</a:t>
            </a:r>
          </a:p>
        </p:txBody>
      </p:sp>
    </p:spTree>
    <p:extLst>
      <p:ext uri="{BB962C8B-B14F-4D97-AF65-F5344CB8AC3E}">
        <p14:creationId xmlns:p14="http://schemas.microsoft.com/office/powerpoint/2010/main" val="276977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Page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ACF15DD-277E-394F-AFCE-926578BEF7F1}"/>
              </a:ext>
            </a:extLst>
          </p:cNvPr>
          <p:cNvCxnSpPr/>
          <p:nvPr/>
        </p:nvCxnSpPr>
        <p:spPr>
          <a:xfrm>
            <a:off x="272085" y="513092"/>
            <a:ext cx="26747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62D8B4FE-5E61-2942-9F67-A4F6AD7FECA1}"/>
              </a:ext>
            </a:extLst>
          </p:cNvPr>
          <p:cNvCxnSpPr/>
          <p:nvPr/>
        </p:nvCxnSpPr>
        <p:spPr>
          <a:xfrm>
            <a:off x="3376635" y="513092"/>
            <a:ext cx="848540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ext Placeholder 18">
            <a:extLst>
              <a:ext uri="{FF2B5EF4-FFF2-40B4-BE49-F238E27FC236}">
                <a16:creationId xmlns:a16="http://schemas.microsoft.com/office/drawing/2014/main" id="{62AB3FC8-2388-7847-86DB-E5B5333EACF3}"/>
              </a:ext>
            </a:extLst>
          </p:cNvPr>
          <p:cNvSpPr>
            <a:spLocks noGrp="1"/>
          </p:cNvSpPr>
          <p:nvPr>
            <p:ph type="body" sz="quarter" idx="13" hasCustomPrompt="1"/>
          </p:nvPr>
        </p:nvSpPr>
        <p:spPr>
          <a:xfrm>
            <a:off x="0" y="5511801"/>
            <a:ext cx="12192000" cy="1401233"/>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
        <p:nvSpPr>
          <p:cNvPr id="7" name="Content Placeholder 18">
            <a:extLst>
              <a:ext uri="{FF2B5EF4-FFF2-40B4-BE49-F238E27FC236}">
                <a16:creationId xmlns:a16="http://schemas.microsoft.com/office/drawing/2014/main" id="{E61379B3-CA22-7E42-8FE3-E2D09D721962}"/>
              </a:ext>
            </a:extLst>
          </p:cNvPr>
          <p:cNvSpPr>
            <a:spLocks noGrp="1"/>
          </p:cNvSpPr>
          <p:nvPr>
            <p:ph sz="quarter" idx="16" hasCustomPrompt="1"/>
          </p:nvPr>
        </p:nvSpPr>
        <p:spPr>
          <a:xfrm>
            <a:off x="272085" y="863428"/>
            <a:ext cx="11589952" cy="4639906"/>
          </a:xfrm>
          <a:prstGeom prst="rect">
            <a:avLst/>
          </a:prstGeom>
        </p:spPr>
        <p:txBody>
          <a:bodyPr anchor="t"/>
          <a:lstStyle>
            <a:lvl1pPr marL="0" indent="0" algn="ctr">
              <a:buNone/>
              <a:defRPr i="1"/>
            </a:lvl1pPr>
          </a:lstStyle>
          <a:p>
            <a:pPr lvl="0"/>
            <a:r>
              <a:rPr lang="en-US" dirty="0"/>
              <a:t>Place image/chart here</a:t>
            </a:r>
          </a:p>
        </p:txBody>
      </p:sp>
    </p:spTree>
    <p:extLst>
      <p:ext uri="{BB962C8B-B14F-4D97-AF65-F5344CB8AC3E}">
        <p14:creationId xmlns:p14="http://schemas.microsoft.com/office/powerpoint/2010/main" val="340715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44EEE75-1C0C-DF43-8A1A-F55F70A0076A}"/>
              </a:ext>
            </a:extLst>
          </p:cNvPr>
          <p:cNvCxnSpPr/>
          <p:nvPr/>
        </p:nvCxnSpPr>
        <p:spPr>
          <a:xfrm>
            <a:off x="272085" y="513092"/>
            <a:ext cx="26747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933C26C-CF75-E04A-98EB-7AEC198CFEE8}"/>
              </a:ext>
            </a:extLst>
          </p:cNvPr>
          <p:cNvCxnSpPr/>
          <p:nvPr/>
        </p:nvCxnSpPr>
        <p:spPr>
          <a:xfrm>
            <a:off x="3376635" y="513092"/>
            <a:ext cx="848540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8">
            <a:extLst>
              <a:ext uri="{FF2B5EF4-FFF2-40B4-BE49-F238E27FC236}">
                <a16:creationId xmlns:a16="http://schemas.microsoft.com/office/drawing/2014/main" id="{AD0B3782-2422-A544-AEA8-0DA96AAE5510}"/>
              </a:ext>
            </a:extLst>
          </p:cNvPr>
          <p:cNvSpPr>
            <a:spLocks noGrp="1"/>
          </p:cNvSpPr>
          <p:nvPr>
            <p:ph type="body" sz="quarter" idx="13" hasCustomPrompt="1"/>
          </p:nvPr>
        </p:nvSpPr>
        <p:spPr>
          <a:xfrm>
            <a:off x="0" y="5511801"/>
            <a:ext cx="12192000" cy="1401233"/>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
        <p:nvSpPr>
          <p:cNvPr id="14" name="Content Placeholder 18">
            <a:extLst>
              <a:ext uri="{FF2B5EF4-FFF2-40B4-BE49-F238E27FC236}">
                <a16:creationId xmlns:a16="http://schemas.microsoft.com/office/drawing/2014/main" id="{D44BC06C-7E1C-4845-973D-DCD63FB136FA}"/>
              </a:ext>
            </a:extLst>
          </p:cNvPr>
          <p:cNvSpPr>
            <a:spLocks noGrp="1"/>
          </p:cNvSpPr>
          <p:nvPr>
            <p:ph sz="quarter" idx="15" hasCustomPrompt="1"/>
          </p:nvPr>
        </p:nvSpPr>
        <p:spPr>
          <a:xfrm>
            <a:off x="6256867" y="863692"/>
            <a:ext cx="5604933" cy="4639642"/>
          </a:xfrm>
          <a:prstGeom prst="rect">
            <a:avLst/>
          </a:prstGeom>
        </p:spPr>
        <p:txBody>
          <a:bodyPr anchor="t"/>
          <a:lstStyle>
            <a:lvl1pPr marL="0" indent="0" algn="ctr">
              <a:buNone/>
              <a:defRPr i="1"/>
            </a:lvl1pPr>
          </a:lstStyle>
          <a:p>
            <a:pPr lvl="0"/>
            <a:r>
              <a:rPr lang="en-US" dirty="0"/>
              <a:t>Place image/chart here</a:t>
            </a:r>
          </a:p>
        </p:txBody>
      </p:sp>
      <p:sp>
        <p:nvSpPr>
          <p:cNvPr id="15" name="Content Placeholder 18">
            <a:extLst>
              <a:ext uri="{FF2B5EF4-FFF2-40B4-BE49-F238E27FC236}">
                <a16:creationId xmlns:a16="http://schemas.microsoft.com/office/drawing/2014/main" id="{AA93BCA3-E265-CD4C-9883-62DC1D15F3D7}"/>
              </a:ext>
            </a:extLst>
          </p:cNvPr>
          <p:cNvSpPr>
            <a:spLocks noGrp="1"/>
          </p:cNvSpPr>
          <p:nvPr>
            <p:ph sz="quarter" idx="16" hasCustomPrompt="1"/>
          </p:nvPr>
        </p:nvSpPr>
        <p:spPr>
          <a:xfrm>
            <a:off x="272085" y="863428"/>
            <a:ext cx="5612248" cy="4639906"/>
          </a:xfrm>
          <a:prstGeom prst="rect">
            <a:avLst/>
          </a:prstGeom>
        </p:spPr>
        <p:txBody>
          <a:bodyPr anchor="t"/>
          <a:lstStyle>
            <a:lvl1pPr marL="0" indent="0" algn="ctr">
              <a:buNone/>
              <a:defRPr i="1"/>
            </a:lvl1pPr>
          </a:lstStyle>
          <a:p>
            <a:pPr lvl="0"/>
            <a:r>
              <a:rPr lang="en-US" dirty="0"/>
              <a:t>Place image/chart here</a:t>
            </a:r>
          </a:p>
        </p:txBody>
      </p:sp>
    </p:spTree>
    <p:extLst>
      <p:ext uri="{BB962C8B-B14F-4D97-AF65-F5344CB8AC3E}">
        <p14:creationId xmlns:p14="http://schemas.microsoft.com/office/powerpoint/2010/main" val="115181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6E70DBF-129D-BB48-BBFF-08F62952F603}"/>
              </a:ext>
            </a:extLst>
          </p:cNvPr>
          <p:cNvCxnSpPr/>
          <p:nvPr/>
        </p:nvCxnSpPr>
        <p:spPr>
          <a:xfrm>
            <a:off x="272085" y="513092"/>
            <a:ext cx="267474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FE58E4D-9595-E14C-8259-3EDBF9F54A84}"/>
              </a:ext>
            </a:extLst>
          </p:cNvPr>
          <p:cNvCxnSpPr/>
          <p:nvPr/>
        </p:nvCxnSpPr>
        <p:spPr>
          <a:xfrm>
            <a:off x="3376635" y="513092"/>
            <a:ext cx="848540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8">
            <a:extLst>
              <a:ext uri="{FF2B5EF4-FFF2-40B4-BE49-F238E27FC236}">
                <a16:creationId xmlns:a16="http://schemas.microsoft.com/office/drawing/2014/main" id="{9CF2F8B1-9E2E-5040-B217-FCC725F9667F}"/>
              </a:ext>
            </a:extLst>
          </p:cNvPr>
          <p:cNvSpPr>
            <a:spLocks noGrp="1"/>
          </p:cNvSpPr>
          <p:nvPr>
            <p:ph type="body" sz="quarter" idx="13" hasCustomPrompt="1"/>
          </p:nvPr>
        </p:nvSpPr>
        <p:spPr>
          <a:xfrm>
            <a:off x="0" y="5511801"/>
            <a:ext cx="12192000" cy="1401233"/>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
        <p:nvSpPr>
          <p:cNvPr id="15" name="Text Placeholder 12">
            <a:extLst>
              <a:ext uri="{FF2B5EF4-FFF2-40B4-BE49-F238E27FC236}">
                <a16:creationId xmlns:a16="http://schemas.microsoft.com/office/drawing/2014/main" id="{CAAA33EB-41E5-8B40-9670-C68F679A7D7A}"/>
              </a:ext>
            </a:extLst>
          </p:cNvPr>
          <p:cNvSpPr>
            <a:spLocks noGrp="1"/>
          </p:cNvSpPr>
          <p:nvPr>
            <p:ph type="body" sz="quarter" idx="10" hasCustomPrompt="1"/>
          </p:nvPr>
        </p:nvSpPr>
        <p:spPr>
          <a:xfrm>
            <a:off x="264584" y="862676"/>
            <a:ext cx="3471333" cy="795732"/>
          </a:xfrm>
          <a:prstGeom prst="rect">
            <a:avLst/>
          </a:prstGeom>
        </p:spPr>
        <p:txBody>
          <a:bodyPr/>
          <a:lstStyle>
            <a:lvl1pPr marL="0" indent="0">
              <a:lnSpc>
                <a:spcPct val="100000"/>
              </a:lnSpc>
              <a:buNone/>
              <a:defRPr b="1">
                <a:solidFill>
                  <a:srgbClr val="E46102"/>
                </a:solidFill>
              </a:defRPr>
            </a:lvl1pPr>
          </a:lstStyle>
          <a:p>
            <a:pPr lvl="0"/>
            <a:r>
              <a:rPr lang="en-US" dirty="0"/>
              <a:t>Main Header</a:t>
            </a:r>
          </a:p>
        </p:txBody>
      </p:sp>
      <p:sp>
        <p:nvSpPr>
          <p:cNvPr id="17" name="Text Placeholder 16">
            <a:extLst>
              <a:ext uri="{FF2B5EF4-FFF2-40B4-BE49-F238E27FC236}">
                <a16:creationId xmlns:a16="http://schemas.microsoft.com/office/drawing/2014/main" id="{8BFBAF58-1BBE-824B-9BD9-DF65670E97E9}"/>
              </a:ext>
            </a:extLst>
          </p:cNvPr>
          <p:cNvSpPr>
            <a:spLocks noGrp="1"/>
          </p:cNvSpPr>
          <p:nvPr>
            <p:ph type="body" sz="quarter" idx="14" hasCustomPrompt="1"/>
          </p:nvPr>
        </p:nvSpPr>
        <p:spPr>
          <a:xfrm>
            <a:off x="264584" y="1873340"/>
            <a:ext cx="3471333" cy="3638461"/>
          </a:xfrm>
          <a:prstGeom prst="rect">
            <a:avLst/>
          </a:prstGeom>
        </p:spPr>
        <p:txBody>
          <a:bodyPr/>
          <a:lstStyle>
            <a:lvl1pPr marL="0" indent="0">
              <a:buNone/>
              <a:defRPr sz="2667"/>
            </a:lvl1pPr>
          </a:lstStyle>
          <a:p>
            <a:pPr lvl="0"/>
            <a:r>
              <a:rPr lang="en-US" dirty="0"/>
              <a:t>Click to add caption</a:t>
            </a:r>
          </a:p>
        </p:txBody>
      </p:sp>
      <p:sp>
        <p:nvSpPr>
          <p:cNvPr id="19" name="Content Placeholder 18">
            <a:extLst>
              <a:ext uri="{FF2B5EF4-FFF2-40B4-BE49-F238E27FC236}">
                <a16:creationId xmlns:a16="http://schemas.microsoft.com/office/drawing/2014/main" id="{80FC676F-AD0F-3045-85E2-F41B9DF0A6F3}"/>
              </a:ext>
            </a:extLst>
          </p:cNvPr>
          <p:cNvSpPr>
            <a:spLocks noGrp="1"/>
          </p:cNvSpPr>
          <p:nvPr>
            <p:ph sz="quarter" idx="15" hasCustomPrompt="1"/>
          </p:nvPr>
        </p:nvSpPr>
        <p:spPr>
          <a:xfrm>
            <a:off x="4000501" y="863692"/>
            <a:ext cx="7861300" cy="4639642"/>
          </a:xfrm>
          <a:prstGeom prst="rect">
            <a:avLst/>
          </a:prstGeom>
        </p:spPr>
        <p:txBody>
          <a:bodyPr anchor="t"/>
          <a:lstStyle>
            <a:lvl1pPr marL="0" indent="0" algn="ctr">
              <a:buNone/>
              <a:defRPr i="1"/>
            </a:lvl1pPr>
          </a:lstStyle>
          <a:p>
            <a:pPr lvl="0"/>
            <a:r>
              <a:rPr lang="en-US" dirty="0"/>
              <a:t>Place image/chart here</a:t>
            </a:r>
          </a:p>
        </p:txBody>
      </p:sp>
    </p:spTree>
    <p:extLst>
      <p:ext uri="{BB962C8B-B14F-4D97-AF65-F5344CB8AC3E}">
        <p14:creationId xmlns:p14="http://schemas.microsoft.com/office/powerpoint/2010/main" val="402348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81FDB69-C179-3341-AEF3-D2B3896FB825}"/>
              </a:ext>
            </a:extLst>
          </p:cNvPr>
          <p:cNvCxnSpPr/>
          <p:nvPr/>
        </p:nvCxnSpPr>
        <p:spPr>
          <a:xfrm>
            <a:off x="272085" y="513091"/>
            <a:ext cx="2674747" cy="0"/>
          </a:xfrm>
          <a:prstGeom prst="line">
            <a:avLst/>
          </a:prstGeom>
          <a:ln>
            <a:solidFill>
              <a:srgbClr val="E46102"/>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58ECA973-8475-EF41-8C88-BE7633966CF5}"/>
              </a:ext>
            </a:extLst>
          </p:cNvPr>
          <p:cNvCxnSpPr/>
          <p:nvPr/>
        </p:nvCxnSpPr>
        <p:spPr>
          <a:xfrm>
            <a:off x="3376635" y="513091"/>
            <a:ext cx="8485403" cy="0"/>
          </a:xfrm>
          <a:prstGeom prst="line">
            <a:avLst/>
          </a:prstGeom>
          <a:ln w="12700" cmpd="sng">
            <a:solidFill>
              <a:srgbClr val="E46102"/>
            </a:solidFill>
          </a:ln>
          <a:effectLst/>
        </p:spPr>
        <p:style>
          <a:lnRef idx="2">
            <a:schemeClr val="accent1"/>
          </a:lnRef>
          <a:fillRef idx="0">
            <a:schemeClr val="accent1"/>
          </a:fillRef>
          <a:effectRef idx="1">
            <a:schemeClr val="accent1"/>
          </a:effectRef>
          <a:fontRef idx="minor">
            <a:schemeClr val="tx1"/>
          </a:fontRef>
        </p:style>
      </p:cxnSp>
      <p:sp>
        <p:nvSpPr>
          <p:cNvPr id="8" name="Text Placeholder 18">
            <a:extLst>
              <a:ext uri="{FF2B5EF4-FFF2-40B4-BE49-F238E27FC236}">
                <a16:creationId xmlns:a16="http://schemas.microsoft.com/office/drawing/2014/main" id="{7DF7C01A-B350-7B45-A49E-C3717CC86D08}"/>
              </a:ext>
            </a:extLst>
          </p:cNvPr>
          <p:cNvSpPr>
            <a:spLocks noGrp="1"/>
          </p:cNvSpPr>
          <p:nvPr>
            <p:ph type="body" sz="quarter" idx="14" hasCustomPrompt="1"/>
          </p:nvPr>
        </p:nvSpPr>
        <p:spPr>
          <a:xfrm>
            <a:off x="0" y="5511801"/>
            <a:ext cx="12192000" cy="1401233"/>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sp>
        <p:nvSpPr>
          <p:cNvPr id="10" name="Text Placeholder 9">
            <a:extLst>
              <a:ext uri="{FF2B5EF4-FFF2-40B4-BE49-F238E27FC236}">
                <a16:creationId xmlns:a16="http://schemas.microsoft.com/office/drawing/2014/main" id="{89A099A8-CF8E-1C48-82A0-F6A6F7CC0F6B}"/>
              </a:ext>
            </a:extLst>
          </p:cNvPr>
          <p:cNvSpPr>
            <a:spLocks noGrp="1"/>
          </p:cNvSpPr>
          <p:nvPr>
            <p:ph type="body" sz="quarter" idx="15" hasCustomPrompt="1"/>
          </p:nvPr>
        </p:nvSpPr>
        <p:spPr>
          <a:xfrm>
            <a:off x="272085" y="3987800"/>
            <a:ext cx="11589952" cy="1524000"/>
          </a:xfrm>
          <a:prstGeom prst="rect">
            <a:avLst/>
          </a:prstGeom>
        </p:spPr>
        <p:txBody>
          <a:bodyPr/>
          <a:lstStyle>
            <a:lvl1pPr marL="0" indent="0">
              <a:buNone/>
              <a:defRPr sz="5333" b="1"/>
            </a:lvl1pPr>
          </a:lstStyle>
          <a:p>
            <a:pPr lvl="0"/>
            <a:r>
              <a:rPr lang="en-US" dirty="0"/>
              <a:t>Click to add Transition Title</a:t>
            </a:r>
          </a:p>
        </p:txBody>
      </p:sp>
      <p:pic>
        <p:nvPicPr>
          <p:cNvPr id="11" name="Picture 5">
            <a:extLst>
              <a:ext uri="{FF2B5EF4-FFF2-40B4-BE49-F238E27FC236}">
                <a16:creationId xmlns:a16="http://schemas.microsoft.com/office/drawing/2014/main" id="{1F4EC182-26E1-8E4C-B960-2DF3DDFBCB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375" y="151925"/>
            <a:ext cx="624309" cy="312156"/>
          </a:xfrm>
          <a:prstGeom prst="rect">
            <a:avLst/>
          </a:prstGeom>
        </p:spPr>
      </p:pic>
    </p:spTree>
    <p:extLst>
      <p:ext uri="{BB962C8B-B14F-4D97-AF65-F5344CB8AC3E}">
        <p14:creationId xmlns:p14="http://schemas.microsoft.com/office/powerpoint/2010/main" val="76570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or End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7F9755-C0DA-B244-B730-B308E60924F8}"/>
              </a:ext>
            </a:extLst>
          </p:cNvPr>
          <p:cNvSpPr/>
          <p:nvPr/>
        </p:nvSpPr>
        <p:spPr>
          <a:xfrm>
            <a:off x="0" y="0"/>
            <a:ext cx="12188952" cy="6858000"/>
          </a:xfrm>
          <a:prstGeom prst="rect">
            <a:avLst/>
          </a:prstGeom>
          <a:solidFill>
            <a:srgbClr val="E461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cxnSp>
        <p:nvCxnSpPr>
          <p:cNvPr id="12" name="Straight Connector 11">
            <a:extLst>
              <a:ext uri="{FF2B5EF4-FFF2-40B4-BE49-F238E27FC236}">
                <a16:creationId xmlns:a16="http://schemas.microsoft.com/office/drawing/2014/main" id="{257FF2CB-58B7-5049-BADD-41D07A0154D8}"/>
              </a:ext>
            </a:extLst>
          </p:cNvPr>
          <p:cNvCxnSpPr/>
          <p:nvPr/>
        </p:nvCxnSpPr>
        <p:spPr>
          <a:xfrm>
            <a:off x="272085" y="513091"/>
            <a:ext cx="267474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B5B524D-D7AF-4B4A-B485-6A922EDBF1D0}"/>
              </a:ext>
            </a:extLst>
          </p:cNvPr>
          <p:cNvCxnSpPr/>
          <p:nvPr/>
        </p:nvCxnSpPr>
        <p:spPr>
          <a:xfrm>
            <a:off x="3376635" y="513091"/>
            <a:ext cx="8485403"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2">
            <a:extLst>
              <a:ext uri="{FF2B5EF4-FFF2-40B4-BE49-F238E27FC236}">
                <a16:creationId xmlns:a16="http://schemas.microsoft.com/office/drawing/2014/main" id="{CD73F756-E117-EE4D-80F1-C25B8572FAA9}"/>
              </a:ext>
            </a:extLst>
          </p:cNvPr>
          <p:cNvSpPr>
            <a:spLocks noGrp="1"/>
          </p:cNvSpPr>
          <p:nvPr>
            <p:ph type="body" sz="quarter" idx="13" hasCustomPrompt="1"/>
          </p:nvPr>
        </p:nvSpPr>
        <p:spPr>
          <a:xfrm>
            <a:off x="272085" y="4258733"/>
            <a:ext cx="11589952" cy="1253067"/>
          </a:xfrm>
          <a:prstGeom prst="rect">
            <a:avLst/>
          </a:prstGeom>
        </p:spPr>
        <p:txBody>
          <a:bodyPr/>
          <a:lstStyle>
            <a:lvl1pPr marL="0" indent="0">
              <a:buNone/>
              <a:defRPr sz="7200" b="1">
                <a:solidFill>
                  <a:schemeClr val="bg1"/>
                </a:solidFill>
              </a:defRPr>
            </a:lvl1pPr>
          </a:lstStyle>
          <a:p>
            <a:pPr lvl="0"/>
            <a:r>
              <a:rPr lang="en-US" dirty="0"/>
              <a:t>Click to add Section Title</a:t>
            </a:r>
          </a:p>
        </p:txBody>
      </p:sp>
      <p:sp>
        <p:nvSpPr>
          <p:cNvPr id="16" name="Text Placeholder 18">
            <a:extLst>
              <a:ext uri="{FF2B5EF4-FFF2-40B4-BE49-F238E27FC236}">
                <a16:creationId xmlns:a16="http://schemas.microsoft.com/office/drawing/2014/main" id="{079EB260-1A7B-174A-AA51-12AAD061D7C6}"/>
              </a:ext>
            </a:extLst>
          </p:cNvPr>
          <p:cNvSpPr>
            <a:spLocks noGrp="1"/>
          </p:cNvSpPr>
          <p:nvPr>
            <p:ph type="body" sz="quarter" idx="14" hasCustomPrompt="1"/>
          </p:nvPr>
        </p:nvSpPr>
        <p:spPr>
          <a:xfrm>
            <a:off x="0" y="5511801"/>
            <a:ext cx="12192000" cy="1401233"/>
          </a:xfrm>
          <a:prstGeom prst="rect">
            <a:avLst/>
          </a:prstGeom>
          <a:noFill/>
        </p:spPr>
        <p:txBody>
          <a:bodyPr/>
          <a:lstStyle>
            <a:lvl1pPr marL="0" indent="0" algn="ctr">
              <a:lnSpc>
                <a:spcPct val="90000"/>
              </a:lnSpc>
              <a:buNone/>
              <a:defRPr b="0" i="1">
                <a:solidFill>
                  <a:srgbClr val="FF0000"/>
                </a:solidFill>
                <a:latin typeface="MS Gothic" panose="020B0609070205080204" pitchFamily="49" charset="-128"/>
                <a:ea typeface="MS Gothic" panose="020B0609070205080204" pitchFamily="49" charset="-128"/>
              </a:defRPr>
            </a:lvl1pPr>
          </a:lstStyle>
          <a:p>
            <a:pPr lvl="0"/>
            <a:r>
              <a:rPr lang="en-US" dirty="0"/>
              <a:t>Please do not put content in this space.   It is reserved for live captioning.</a:t>
            </a:r>
          </a:p>
        </p:txBody>
      </p:sp>
      <p:pic>
        <p:nvPicPr>
          <p:cNvPr id="9" name="Picture 5">
            <a:extLst>
              <a:ext uri="{FF2B5EF4-FFF2-40B4-BE49-F238E27FC236}">
                <a16:creationId xmlns:a16="http://schemas.microsoft.com/office/drawing/2014/main" id="{4D358B63-2CFC-D646-AC7D-C772A192AF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375" y="151925"/>
            <a:ext cx="624309" cy="312156"/>
          </a:xfrm>
          <a:prstGeom prst="rect">
            <a:avLst/>
          </a:prstGeom>
        </p:spPr>
      </p:pic>
    </p:spTree>
    <p:extLst>
      <p:ext uri="{BB962C8B-B14F-4D97-AF65-F5344CB8AC3E}">
        <p14:creationId xmlns:p14="http://schemas.microsoft.com/office/powerpoint/2010/main" val="1133148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5B0BB-ADD1-4DEB-AD19-CC621A5DEA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D3A24F-0B8E-46FF-B704-BBEEC5FC0F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7D6A07-11BF-4263-83FB-383B77F43279}"/>
              </a:ext>
            </a:extLst>
          </p:cNvPr>
          <p:cNvSpPr>
            <a:spLocks noGrp="1"/>
          </p:cNvSpPr>
          <p:nvPr>
            <p:ph type="dt" sz="half" idx="10"/>
          </p:nvPr>
        </p:nvSpPr>
        <p:spPr/>
        <p:txBody>
          <a:bodyPr/>
          <a:lstStyle/>
          <a:p>
            <a:fld id="{4F6B3E79-D99C-4C7B-A3C6-102B4FD2156B}" type="datetimeFigureOut">
              <a:rPr lang="en-US" smtClean="0"/>
              <a:t>9/11/2020</a:t>
            </a:fld>
            <a:endParaRPr lang="en-US"/>
          </a:p>
        </p:txBody>
      </p:sp>
      <p:sp>
        <p:nvSpPr>
          <p:cNvPr id="5" name="Footer Placeholder 4">
            <a:extLst>
              <a:ext uri="{FF2B5EF4-FFF2-40B4-BE49-F238E27FC236}">
                <a16:creationId xmlns:a16="http://schemas.microsoft.com/office/drawing/2014/main" id="{906265A1-2A90-4F77-8931-9B6AF9A2F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2D21A-DD0A-47F6-8F71-703B29EB3B84}"/>
              </a:ext>
            </a:extLst>
          </p:cNvPr>
          <p:cNvSpPr>
            <a:spLocks noGrp="1"/>
          </p:cNvSpPr>
          <p:nvPr>
            <p:ph type="sldNum" sz="quarter" idx="12"/>
          </p:nvPr>
        </p:nvSpPr>
        <p:spPr/>
        <p:txBody>
          <a:bodyPr/>
          <a:lstStyle/>
          <a:p>
            <a:fld id="{0EFBC17C-B18A-4B92-AE6E-40C0EB8D54DB}" type="slidenum">
              <a:rPr lang="en-US" smtClean="0"/>
              <a:t>‹#›</a:t>
            </a:fld>
            <a:endParaRPr lang="en-US"/>
          </a:p>
        </p:txBody>
      </p:sp>
    </p:spTree>
    <p:extLst>
      <p:ext uri="{BB962C8B-B14F-4D97-AF65-F5344CB8AC3E}">
        <p14:creationId xmlns:p14="http://schemas.microsoft.com/office/powerpoint/2010/main" val="2000693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B54E10-94DE-5C43-AE71-D50CF10410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4375" y="151925"/>
            <a:ext cx="624309" cy="312156"/>
          </a:xfrm>
          <a:prstGeom prst="rect">
            <a:avLst/>
          </a:prstGeom>
        </p:spPr>
      </p:pic>
      <p:sp>
        <p:nvSpPr>
          <p:cNvPr id="13" name="TextBox 12"/>
          <p:cNvSpPr txBox="1"/>
          <p:nvPr/>
        </p:nvSpPr>
        <p:spPr>
          <a:xfrm>
            <a:off x="10703378" y="257543"/>
            <a:ext cx="1241077" cy="240066"/>
          </a:xfrm>
          <a:prstGeom prst="rect">
            <a:avLst/>
          </a:prstGeom>
          <a:noFill/>
        </p:spPr>
        <p:txBody>
          <a:bodyPr vert="horz" wrap="square" rtlCol="0">
            <a:spAutoFit/>
          </a:bodyPr>
          <a:lstStyle/>
          <a:p>
            <a:pPr algn="r">
              <a:lnSpc>
                <a:spcPct val="80000"/>
              </a:lnSpc>
            </a:pPr>
            <a:r>
              <a:rPr lang="en-US" sz="1200" dirty="0">
                <a:latin typeface="Georgia"/>
                <a:cs typeface="Georgia"/>
              </a:rPr>
              <a:t>|  </a:t>
            </a:r>
            <a:fld id="{606D2650-017B-BC48-A893-0334FE68CCF7}" type="slidenum">
              <a:rPr lang="en-US" sz="1133" smtClean="0">
                <a:latin typeface="Arial" panose="020B0604020202020204" pitchFamily="34" charset="0"/>
                <a:cs typeface="Arial" panose="020B0604020202020204" pitchFamily="34" charset="0"/>
              </a:rPr>
              <a:pPr algn="r">
                <a:lnSpc>
                  <a:spcPct val="80000"/>
                </a:lnSpc>
              </a:pPr>
              <a:t>‹#›</a:t>
            </a:fld>
            <a:endParaRPr lang="en-US" sz="1133" dirty="0">
              <a:solidFill>
                <a:srgbClr val="00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1C3823F-4E31-6346-A3FC-E4F3404C01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89973" y="306146"/>
            <a:ext cx="2218339" cy="132286"/>
          </a:xfrm>
          <a:prstGeom prst="rect">
            <a:avLst/>
          </a:prstGeom>
        </p:spPr>
      </p:pic>
    </p:spTree>
    <p:extLst>
      <p:ext uri="{BB962C8B-B14F-4D97-AF65-F5344CB8AC3E}">
        <p14:creationId xmlns:p14="http://schemas.microsoft.com/office/powerpoint/2010/main" val="1502883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20C9AEAC-94FD-4209-890D-AD99B586F111}"/>
              </a:ext>
            </a:extLst>
          </p:cNvPr>
          <p:cNvSpPr>
            <a:spLocks noGrp="1"/>
          </p:cNvSpPr>
          <p:nvPr>
            <p:ph type="body" sz="quarter" idx="10"/>
          </p:nvPr>
        </p:nvSpPr>
        <p:spPr>
          <a:xfrm>
            <a:off x="2677530" y="4383205"/>
            <a:ext cx="7724037" cy="476761"/>
          </a:xfrm>
        </p:spPr>
        <p:txBody>
          <a:bodyPr/>
          <a:lstStyle/>
          <a:p>
            <a:pPr marL="0" lvl="0" indent="0" algn="l" rtl="0">
              <a:spcBef>
                <a:spcPts val="0"/>
              </a:spcBef>
              <a:spcAft>
                <a:spcPts val="0"/>
              </a:spcAft>
              <a:buClr>
                <a:schemeClr val="lt1"/>
              </a:buClr>
              <a:buSzPts val="2667"/>
              <a:buNone/>
            </a:pPr>
            <a:r>
              <a:rPr lang="en-US" dirty="0"/>
              <a:t>STEM and Industrial Engineering</a:t>
            </a:r>
          </a:p>
          <a:p>
            <a:pPr marL="0" lvl="0" indent="0" algn="l" rtl="0">
              <a:spcBef>
                <a:spcPts val="0"/>
              </a:spcBef>
              <a:spcAft>
                <a:spcPts val="0"/>
              </a:spcAft>
              <a:buClr>
                <a:schemeClr val="lt1"/>
              </a:buClr>
              <a:buSzPts val="2667"/>
              <a:buNone/>
            </a:pPr>
            <a:r>
              <a:rPr lang="en-US" dirty="0"/>
              <a:t>Toyota Production Systems Lab</a:t>
            </a:r>
          </a:p>
          <a:p>
            <a:endParaRPr lang="en-US" dirty="0"/>
          </a:p>
        </p:txBody>
      </p:sp>
      <p:sp>
        <p:nvSpPr>
          <p:cNvPr id="10" name="Text Placeholder 2">
            <a:extLst>
              <a:ext uri="{FF2B5EF4-FFF2-40B4-BE49-F238E27FC236}">
                <a16:creationId xmlns:a16="http://schemas.microsoft.com/office/drawing/2014/main" id="{058DA731-2BBC-4BE7-A652-9396F3A81EB8}"/>
              </a:ext>
            </a:extLst>
          </p:cNvPr>
          <p:cNvSpPr>
            <a:spLocks noGrp="1"/>
          </p:cNvSpPr>
          <p:nvPr>
            <p:ph type="body" sz="quarter" idx="11"/>
          </p:nvPr>
        </p:nvSpPr>
        <p:spPr>
          <a:xfrm>
            <a:off x="2677530" y="4894068"/>
            <a:ext cx="7724036" cy="545433"/>
          </a:xfrm>
        </p:spPr>
        <p:txBody>
          <a:bodyPr/>
          <a:lstStyle/>
          <a:p>
            <a:endParaRPr lang="en-US" dirty="0"/>
          </a:p>
          <a:p>
            <a:r>
              <a:rPr lang="en-US" dirty="0">
                <a:solidFill>
                  <a:srgbClr val="F76902"/>
                </a:solidFill>
              </a:rPr>
              <a:t>Facilities: Grades 9-12</a:t>
            </a:r>
          </a:p>
          <a:p>
            <a:endParaRPr lang="en-US" dirty="0"/>
          </a:p>
        </p:txBody>
      </p:sp>
      <p:sp>
        <p:nvSpPr>
          <p:cNvPr id="14" name="Text Placeholder 4">
            <a:extLst>
              <a:ext uri="{FF2B5EF4-FFF2-40B4-BE49-F238E27FC236}">
                <a16:creationId xmlns:a16="http://schemas.microsoft.com/office/drawing/2014/main" id="{1744F9D8-5838-4095-ABB2-5E42846E8D84}"/>
              </a:ext>
            </a:extLst>
          </p:cNvPr>
          <p:cNvSpPr>
            <a:spLocks noGrp="1"/>
          </p:cNvSpPr>
          <p:nvPr>
            <p:ph type="body" sz="quarter" idx="17"/>
          </p:nvPr>
        </p:nvSpPr>
        <p:spPr>
          <a:xfrm>
            <a:off x="1006053" y="1275718"/>
            <a:ext cx="10151755" cy="3073385"/>
          </a:xfrm>
        </p:spPr>
        <p:txBody>
          <a:bodyPr/>
          <a:lstStyle/>
          <a:p>
            <a:r>
              <a:rPr lang="en-US" dirty="0"/>
              <a:t>Building Information Modeling (BIM)</a:t>
            </a:r>
          </a:p>
        </p:txBody>
      </p:sp>
    </p:spTree>
    <p:extLst>
      <p:ext uri="{BB962C8B-B14F-4D97-AF65-F5344CB8AC3E}">
        <p14:creationId xmlns:p14="http://schemas.microsoft.com/office/powerpoint/2010/main" val="1978565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C08778-1E86-4DE7-9C4A-7153428F1557}"/>
              </a:ext>
            </a:extLst>
          </p:cNvPr>
          <p:cNvSpPr>
            <a:spLocks noGrp="1"/>
          </p:cNvSpPr>
          <p:nvPr>
            <p:ph type="body" sz="quarter" idx="14"/>
          </p:nvPr>
        </p:nvSpPr>
        <p:spPr/>
        <p:txBody>
          <a:bodyPr/>
          <a:lstStyle/>
          <a:p>
            <a:r>
              <a:rPr lang="en" dirty="0"/>
              <a:t>3D Layouts</a:t>
            </a:r>
            <a:endParaRPr lang="en-US" dirty="0"/>
          </a:p>
        </p:txBody>
      </p:sp>
      <p:sp>
        <p:nvSpPr>
          <p:cNvPr id="4" name="Text Placeholder 3">
            <a:extLst>
              <a:ext uri="{FF2B5EF4-FFF2-40B4-BE49-F238E27FC236}">
                <a16:creationId xmlns:a16="http://schemas.microsoft.com/office/drawing/2014/main" id="{F1FD72F2-6781-4BE1-B417-BDC310779FA3}"/>
              </a:ext>
            </a:extLst>
          </p:cNvPr>
          <p:cNvSpPr>
            <a:spLocks noGrp="1"/>
          </p:cNvSpPr>
          <p:nvPr>
            <p:ph type="body" sz="quarter" idx="15"/>
          </p:nvPr>
        </p:nvSpPr>
        <p:spPr/>
        <p:txBody>
          <a:bodyPr/>
          <a:lstStyle/>
          <a:p>
            <a:r>
              <a:rPr lang="en-US" sz="2400" dirty="0"/>
              <a:t>As buildings and factories can get very tall, most of them require 3D software. However 3D software can also be used for apartments and other buildings that can also be done in 2D. When planning what furniture to buy for your home, the height of the item may be important to consider. </a:t>
            </a:r>
          </a:p>
          <a:p>
            <a:endParaRPr lang="en-US" dirty="0"/>
          </a:p>
        </p:txBody>
      </p:sp>
      <p:pic>
        <p:nvPicPr>
          <p:cNvPr id="6" name="Google Shape;200;p22">
            <a:extLst>
              <a:ext uri="{FF2B5EF4-FFF2-40B4-BE49-F238E27FC236}">
                <a16:creationId xmlns:a16="http://schemas.microsoft.com/office/drawing/2014/main" id="{229186F6-1A54-423B-8B9F-F5C4A2213CCD}"/>
              </a:ext>
            </a:extLst>
          </p:cNvPr>
          <p:cNvPicPr preferRelativeResize="0"/>
          <p:nvPr/>
        </p:nvPicPr>
        <p:blipFill>
          <a:blip r:embed="rId2">
            <a:alphaModFix/>
          </a:blip>
          <a:stretch>
            <a:fillRect/>
          </a:stretch>
        </p:blipFill>
        <p:spPr>
          <a:xfrm>
            <a:off x="1077810" y="3429000"/>
            <a:ext cx="3850420" cy="3246120"/>
          </a:xfrm>
          <a:prstGeom prst="rect">
            <a:avLst/>
          </a:prstGeom>
          <a:noFill/>
          <a:ln>
            <a:noFill/>
          </a:ln>
        </p:spPr>
      </p:pic>
      <p:pic>
        <p:nvPicPr>
          <p:cNvPr id="8" name="Google Shape;201;p22">
            <a:extLst>
              <a:ext uri="{FF2B5EF4-FFF2-40B4-BE49-F238E27FC236}">
                <a16:creationId xmlns:a16="http://schemas.microsoft.com/office/drawing/2014/main" id="{A00CFADF-9F5F-4816-9051-5D4D02069716}"/>
              </a:ext>
            </a:extLst>
          </p:cNvPr>
          <p:cNvPicPr preferRelativeResize="0"/>
          <p:nvPr/>
        </p:nvPicPr>
        <p:blipFill>
          <a:blip r:embed="rId3">
            <a:alphaModFix/>
          </a:blip>
          <a:stretch>
            <a:fillRect/>
          </a:stretch>
        </p:blipFill>
        <p:spPr>
          <a:xfrm>
            <a:off x="6096000" y="3429000"/>
            <a:ext cx="4410190" cy="3246120"/>
          </a:xfrm>
          <a:prstGeom prst="rect">
            <a:avLst/>
          </a:prstGeom>
          <a:noFill/>
          <a:ln>
            <a:noFill/>
          </a:ln>
        </p:spPr>
      </p:pic>
    </p:spTree>
    <p:extLst>
      <p:ext uri="{BB962C8B-B14F-4D97-AF65-F5344CB8AC3E}">
        <p14:creationId xmlns:p14="http://schemas.microsoft.com/office/powerpoint/2010/main" val="533911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EC5884-0B40-4D18-9885-56A39C2AC2D7}"/>
              </a:ext>
            </a:extLst>
          </p:cNvPr>
          <p:cNvSpPr>
            <a:spLocks noGrp="1"/>
          </p:cNvSpPr>
          <p:nvPr>
            <p:ph type="body" sz="quarter" idx="14"/>
          </p:nvPr>
        </p:nvSpPr>
        <p:spPr/>
        <p:txBody>
          <a:bodyPr/>
          <a:lstStyle/>
          <a:p>
            <a:r>
              <a:rPr lang="en" dirty="0"/>
              <a:t>GIS</a:t>
            </a:r>
            <a:endParaRPr lang="en-US" dirty="0"/>
          </a:p>
        </p:txBody>
      </p:sp>
      <p:sp>
        <p:nvSpPr>
          <p:cNvPr id="4" name="Text Placeholder 3">
            <a:extLst>
              <a:ext uri="{FF2B5EF4-FFF2-40B4-BE49-F238E27FC236}">
                <a16:creationId xmlns:a16="http://schemas.microsoft.com/office/drawing/2014/main" id="{11CAA16E-3776-45F6-90F3-6BE3858CE2CA}"/>
              </a:ext>
            </a:extLst>
          </p:cNvPr>
          <p:cNvSpPr>
            <a:spLocks noGrp="1"/>
          </p:cNvSpPr>
          <p:nvPr>
            <p:ph type="body" sz="quarter" idx="15"/>
          </p:nvPr>
        </p:nvSpPr>
        <p:spPr/>
        <p:txBody>
          <a:bodyPr/>
          <a:lstStyle/>
          <a:p>
            <a:r>
              <a:rPr lang="en-US" sz="2400" dirty="0"/>
              <a:t>GIS is not useful for designing a single room, but it allows the user to map out anything like the number of trees in a certain city on the left or population for the entire US. This could be very useful in determining where to build a park, or where to build a new apartment building.</a:t>
            </a:r>
          </a:p>
          <a:p>
            <a:endParaRPr lang="en-US" dirty="0"/>
          </a:p>
        </p:txBody>
      </p:sp>
      <p:pic>
        <p:nvPicPr>
          <p:cNvPr id="6" name="Google Shape;209;p23">
            <a:extLst>
              <a:ext uri="{FF2B5EF4-FFF2-40B4-BE49-F238E27FC236}">
                <a16:creationId xmlns:a16="http://schemas.microsoft.com/office/drawing/2014/main" id="{726B353F-C331-4D17-8BE4-29723DC372B3}"/>
              </a:ext>
            </a:extLst>
          </p:cNvPr>
          <p:cNvPicPr preferRelativeResize="0"/>
          <p:nvPr/>
        </p:nvPicPr>
        <p:blipFill>
          <a:blip r:embed="rId2">
            <a:alphaModFix/>
          </a:blip>
          <a:stretch>
            <a:fillRect/>
          </a:stretch>
        </p:blipFill>
        <p:spPr>
          <a:xfrm>
            <a:off x="329963" y="3429000"/>
            <a:ext cx="4907520" cy="3429000"/>
          </a:xfrm>
          <a:prstGeom prst="rect">
            <a:avLst/>
          </a:prstGeom>
          <a:noFill/>
          <a:ln>
            <a:noFill/>
          </a:ln>
        </p:spPr>
      </p:pic>
      <p:pic>
        <p:nvPicPr>
          <p:cNvPr id="8" name="Google Shape;208;p23">
            <a:extLst>
              <a:ext uri="{FF2B5EF4-FFF2-40B4-BE49-F238E27FC236}">
                <a16:creationId xmlns:a16="http://schemas.microsoft.com/office/drawing/2014/main" id="{1C2DB6ED-A503-4238-98D8-FF79A6F7E8B6}"/>
              </a:ext>
            </a:extLst>
          </p:cNvPr>
          <p:cNvPicPr preferRelativeResize="0"/>
          <p:nvPr/>
        </p:nvPicPr>
        <p:blipFill>
          <a:blip r:embed="rId3">
            <a:alphaModFix/>
          </a:blip>
          <a:stretch>
            <a:fillRect/>
          </a:stretch>
        </p:blipFill>
        <p:spPr>
          <a:xfrm>
            <a:off x="6067061" y="3348223"/>
            <a:ext cx="4907520" cy="3509777"/>
          </a:xfrm>
          <a:prstGeom prst="rect">
            <a:avLst/>
          </a:prstGeom>
          <a:noFill/>
          <a:ln>
            <a:noFill/>
          </a:ln>
        </p:spPr>
      </p:pic>
    </p:spTree>
    <p:extLst>
      <p:ext uri="{BB962C8B-B14F-4D97-AF65-F5344CB8AC3E}">
        <p14:creationId xmlns:p14="http://schemas.microsoft.com/office/powerpoint/2010/main" val="1666326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5B688-B3E9-4032-9930-F78E238A34A3}"/>
              </a:ext>
            </a:extLst>
          </p:cNvPr>
          <p:cNvSpPr>
            <a:spLocks noGrp="1"/>
          </p:cNvSpPr>
          <p:nvPr>
            <p:ph type="body" sz="quarter" idx="14"/>
          </p:nvPr>
        </p:nvSpPr>
        <p:spPr/>
        <p:txBody>
          <a:bodyPr/>
          <a:lstStyle/>
          <a:p>
            <a:r>
              <a:rPr lang="en" dirty="0"/>
              <a:t>4D Layouts &amp; BIM</a:t>
            </a:r>
            <a:endParaRPr lang="en-US" dirty="0"/>
          </a:p>
        </p:txBody>
      </p:sp>
      <p:sp>
        <p:nvSpPr>
          <p:cNvPr id="4" name="Text Placeholder 3">
            <a:extLst>
              <a:ext uri="{FF2B5EF4-FFF2-40B4-BE49-F238E27FC236}">
                <a16:creationId xmlns:a16="http://schemas.microsoft.com/office/drawing/2014/main" id="{E119C9E5-871D-4FD4-B7F7-ECD44A2CA9FA}"/>
              </a:ext>
            </a:extLst>
          </p:cNvPr>
          <p:cNvSpPr>
            <a:spLocks noGrp="1"/>
          </p:cNvSpPr>
          <p:nvPr>
            <p:ph type="body" sz="quarter" idx="15"/>
          </p:nvPr>
        </p:nvSpPr>
        <p:spPr/>
        <p:txBody>
          <a:bodyPr/>
          <a:lstStyle/>
          <a:p>
            <a:pPr marL="0" lvl="0" indent="0" algn="l" rtl="0">
              <a:spcBef>
                <a:spcPts val="0"/>
              </a:spcBef>
              <a:spcAft>
                <a:spcPts val="0"/>
              </a:spcAft>
              <a:buNone/>
            </a:pPr>
            <a:r>
              <a:rPr lang="en-US" sz="2300" dirty="0"/>
              <a:t>Buildings aren’t built in one day, and time is an important factor in designing a building. </a:t>
            </a:r>
          </a:p>
          <a:p>
            <a:pPr marL="0" lvl="0" indent="0" algn="l" rtl="0">
              <a:spcBef>
                <a:spcPts val="1600"/>
              </a:spcBef>
              <a:spcAft>
                <a:spcPts val="0"/>
              </a:spcAft>
              <a:buNone/>
            </a:pPr>
            <a:endParaRPr lang="en-US" sz="2300" dirty="0"/>
          </a:p>
          <a:p>
            <a:pPr marL="0" lvl="0" indent="0" algn="l" rtl="0">
              <a:spcBef>
                <a:spcPts val="1600"/>
              </a:spcBef>
              <a:spcAft>
                <a:spcPts val="0"/>
              </a:spcAft>
              <a:buNone/>
            </a:pPr>
            <a:r>
              <a:rPr lang="en-US" sz="2300" dirty="0"/>
              <a:t>If you only have 2 weeks to build a factory, you probably won’t be able to build a 5 story building. A 4D layout allows you to determine what steps to do first!</a:t>
            </a:r>
          </a:p>
          <a:p>
            <a:pPr marL="0" lvl="0" indent="0" algn="l" rtl="0">
              <a:spcBef>
                <a:spcPts val="1600"/>
              </a:spcBef>
              <a:spcAft>
                <a:spcPts val="0"/>
              </a:spcAft>
              <a:buNone/>
            </a:pPr>
            <a:endParaRPr lang="en-US" sz="2300" dirty="0"/>
          </a:p>
          <a:p>
            <a:pPr>
              <a:spcBef>
                <a:spcPts val="1600"/>
              </a:spcBef>
            </a:pPr>
            <a:r>
              <a:rPr lang="en-US" sz="2300" dirty="0"/>
              <a:t>Do you put in the walls first?</a:t>
            </a:r>
          </a:p>
          <a:p>
            <a:pPr>
              <a:spcBef>
                <a:spcPts val="1600"/>
              </a:spcBef>
            </a:pPr>
            <a:r>
              <a:rPr lang="en-US" sz="2300" dirty="0"/>
              <a:t>Which room has to be built first?</a:t>
            </a:r>
          </a:p>
          <a:p>
            <a:pPr>
              <a:spcBef>
                <a:spcPts val="1600"/>
              </a:spcBef>
            </a:pPr>
            <a:r>
              <a:rPr lang="en-US" sz="2300" dirty="0"/>
              <a:t>What supplies do we need when? </a:t>
            </a:r>
          </a:p>
          <a:p>
            <a:pPr>
              <a:spcBef>
                <a:spcPts val="1600"/>
              </a:spcBef>
            </a:pPr>
            <a:r>
              <a:rPr lang="en-US" sz="2300" dirty="0"/>
              <a:t>4D software can answer these questions! </a:t>
            </a:r>
          </a:p>
          <a:p>
            <a:endParaRPr lang="en-US" dirty="0"/>
          </a:p>
        </p:txBody>
      </p:sp>
    </p:spTree>
    <p:extLst>
      <p:ext uri="{BB962C8B-B14F-4D97-AF65-F5344CB8AC3E}">
        <p14:creationId xmlns:p14="http://schemas.microsoft.com/office/powerpoint/2010/main" val="4180495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89DE00-02FC-443B-9A27-F50A0AE8E08A}"/>
              </a:ext>
            </a:extLst>
          </p:cNvPr>
          <p:cNvSpPr>
            <a:spLocks noGrp="1"/>
          </p:cNvSpPr>
          <p:nvPr>
            <p:ph type="body" sz="quarter" idx="14"/>
          </p:nvPr>
        </p:nvSpPr>
        <p:spPr/>
        <p:txBody>
          <a:bodyPr/>
          <a:lstStyle/>
          <a:p>
            <a:r>
              <a:rPr lang="en" dirty="0"/>
              <a:t>5D Layouts &amp; BIM</a:t>
            </a:r>
            <a:endParaRPr lang="en-US" dirty="0"/>
          </a:p>
        </p:txBody>
      </p:sp>
      <p:sp>
        <p:nvSpPr>
          <p:cNvPr id="4" name="Text Placeholder 3">
            <a:extLst>
              <a:ext uri="{FF2B5EF4-FFF2-40B4-BE49-F238E27FC236}">
                <a16:creationId xmlns:a16="http://schemas.microsoft.com/office/drawing/2014/main" id="{EB47658C-FAFD-4E7B-A232-E7BEABC8FCCF}"/>
              </a:ext>
            </a:extLst>
          </p:cNvPr>
          <p:cNvSpPr>
            <a:spLocks noGrp="1"/>
          </p:cNvSpPr>
          <p:nvPr>
            <p:ph type="body" sz="quarter" idx="15"/>
          </p:nvPr>
        </p:nvSpPr>
        <p:spPr/>
        <p:txBody>
          <a:bodyPr/>
          <a:lstStyle/>
          <a:p>
            <a:pPr marL="0" lvl="0" indent="0" algn="l" rtl="0">
              <a:spcBef>
                <a:spcPts val="0"/>
              </a:spcBef>
              <a:spcAft>
                <a:spcPts val="0"/>
              </a:spcAft>
              <a:buNone/>
            </a:pPr>
            <a:r>
              <a:rPr lang="en-US" sz="2000" dirty="0"/>
              <a:t>Buildings don’t only take time to build but are also around for a long time as well. As buildings exist over time they are impacted by the environment. </a:t>
            </a:r>
          </a:p>
          <a:p>
            <a:pPr marL="0" lvl="0" indent="0" algn="l" rtl="0">
              <a:spcBef>
                <a:spcPts val="1600"/>
              </a:spcBef>
              <a:spcAft>
                <a:spcPts val="0"/>
              </a:spcAft>
              <a:buNone/>
            </a:pPr>
            <a:endParaRPr lang="en-US" sz="2000" dirty="0"/>
          </a:p>
          <a:p>
            <a:pPr marL="0" lvl="0" indent="0" algn="l" rtl="0">
              <a:spcBef>
                <a:spcPts val="1600"/>
              </a:spcBef>
              <a:spcAft>
                <a:spcPts val="0"/>
              </a:spcAft>
              <a:buNone/>
            </a:pPr>
            <a:r>
              <a:rPr lang="en-US" sz="2000" dirty="0"/>
              <a:t>Think about how the different seasons affect where you live. In the winter you have to shovel the outside of our house to get out. The environment also impacts buildings in other ways. </a:t>
            </a:r>
          </a:p>
          <a:p>
            <a:pPr marL="0" lvl="0" indent="0" algn="l" rtl="0">
              <a:spcBef>
                <a:spcPts val="1600"/>
              </a:spcBef>
              <a:spcAft>
                <a:spcPts val="0"/>
              </a:spcAft>
              <a:buNone/>
            </a:pPr>
            <a:endParaRPr lang="en-US" sz="2000" dirty="0"/>
          </a:p>
          <a:p>
            <a:pPr marL="0" lvl="0" indent="0" algn="l" rtl="0">
              <a:spcBef>
                <a:spcPts val="1600"/>
              </a:spcBef>
              <a:spcAft>
                <a:spcPts val="0"/>
              </a:spcAft>
              <a:buNone/>
            </a:pPr>
            <a:r>
              <a:rPr lang="en-US" sz="2000" dirty="0"/>
              <a:t>Some larger buildings in cities have a problem with heat over time. Here’s an example:</a:t>
            </a:r>
          </a:p>
          <a:p>
            <a:pPr marL="0" lvl="0" indent="0" algn="l" rtl="0">
              <a:spcBef>
                <a:spcPts val="1600"/>
              </a:spcBef>
              <a:spcAft>
                <a:spcPts val="0"/>
              </a:spcAft>
              <a:buNone/>
            </a:pPr>
            <a:r>
              <a:rPr lang="en-US" sz="2000" dirty="0"/>
              <a:t>As a building got older, the windows expanded due to the heat of the sun and the windows being the wrong material. This caused the windows to fall out of the building and onto the ground below! BIM capabilities can model this and prevent it from happening.</a:t>
            </a:r>
          </a:p>
          <a:p>
            <a:endParaRPr lang="en-US" dirty="0"/>
          </a:p>
        </p:txBody>
      </p:sp>
    </p:spTree>
    <p:extLst>
      <p:ext uri="{BB962C8B-B14F-4D97-AF65-F5344CB8AC3E}">
        <p14:creationId xmlns:p14="http://schemas.microsoft.com/office/powerpoint/2010/main" val="2470921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D7C579-BAB9-47A9-A41D-298054B5A6CE}"/>
              </a:ext>
            </a:extLst>
          </p:cNvPr>
          <p:cNvSpPr>
            <a:spLocks noGrp="1"/>
          </p:cNvSpPr>
          <p:nvPr>
            <p:ph type="body" sz="quarter" idx="14"/>
          </p:nvPr>
        </p:nvSpPr>
        <p:spPr/>
        <p:txBody>
          <a:bodyPr/>
          <a:lstStyle/>
          <a:p>
            <a:r>
              <a:rPr lang="en" dirty="0"/>
              <a:t>BIM</a:t>
            </a:r>
            <a:endParaRPr lang="en-US" dirty="0"/>
          </a:p>
        </p:txBody>
      </p:sp>
      <p:sp>
        <p:nvSpPr>
          <p:cNvPr id="4" name="Text Placeholder 3">
            <a:extLst>
              <a:ext uri="{FF2B5EF4-FFF2-40B4-BE49-F238E27FC236}">
                <a16:creationId xmlns:a16="http://schemas.microsoft.com/office/drawing/2014/main" id="{DB5B378E-839B-48E7-9B3D-E0F7306F6A86}"/>
              </a:ext>
            </a:extLst>
          </p:cNvPr>
          <p:cNvSpPr>
            <a:spLocks noGrp="1"/>
          </p:cNvSpPr>
          <p:nvPr>
            <p:ph type="body" sz="quarter" idx="15"/>
          </p:nvPr>
        </p:nvSpPr>
        <p:spPr/>
        <p:txBody>
          <a:bodyPr/>
          <a:lstStyle/>
          <a:p>
            <a:r>
              <a:rPr lang="en-US" sz="2400" dirty="0"/>
              <a:t>These </a:t>
            </a:r>
            <a:r>
              <a:rPr lang="en-US" sz="2400" dirty="0" err="1"/>
              <a:t>softwares</a:t>
            </a:r>
            <a:r>
              <a:rPr lang="en-US" sz="2400" dirty="0"/>
              <a:t> can show not only the effect of temperature on the building but also airflow, and wind! This can allow for great opportunities like this building below where modeling air allowed for building a wall of vegetation. </a:t>
            </a:r>
          </a:p>
          <a:p>
            <a:endParaRPr lang="en-US" dirty="0"/>
          </a:p>
        </p:txBody>
      </p:sp>
      <p:pic>
        <p:nvPicPr>
          <p:cNvPr id="6" name="Google Shape;228;p26">
            <a:extLst>
              <a:ext uri="{FF2B5EF4-FFF2-40B4-BE49-F238E27FC236}">
                <a16:creationId xmlns:a16="http://schemas.microsoft.com/office/drawing/2014/main" id="{91942B0A-49B8-429B-96C0-03BABC120820}"/>
              </a:ext>
            </a:extLst>
          </p:cNvPr>
          <p:cNvPicPr preferRelativeResize="0"/>
          <p:nvPr/>
        </p:nvPicPr>
        <p:blipFill>
          <a:blip r:embed="rId2">
            <a:alphaModFix/>
          </a:blip>
          <a:stretch>
            <a:fillRect/>
          </a:stretch>
        </p:blipFill>
        <p:spPr>
          <a:xfrm>
            <a:off x="4942083" y="3429000"/>
            <a:ext cx="5405943" cy="3254099"/>
          </a:xfrm>
          <a:prstGeom prst="rect">
            <a:avLst/>
          </a:prstGeom>
          <a:noFill/>
          <a:ln>
            <a:noFill/>
          </a:ln>
        </p:spPr>
      </p:pic>
      <p:pic>
        <p:nvPicPr>
          <p:cNvPr id="8" name="Google Shape;229;p26">
            <a:extLst>
              <a:ext uri="{FF2B5EF4-FFF2-40B4-BE49-F238E27FC236}">
                <a16:creationId xmlns:a16="http://schemas.microsoft.com/office/drawing/2014/main" id="{71A50838-4B17-4D8B-9ED9-83384F1E04B3}"/>
              </a:ext>
            </a:extLst>
          </p:cNvPr>
          <p:cNvPicPr preferRelativeResize="0"/>
          <p:nvPr/>
        </p:nvPicPr>
        <p:blipFill>
          <a:blip r:embed="rId3">
            <a:alphaModFix/>
          </a:blip>
          <a:stretch>
            <a:fillRect/>
          </a:stretch>
        </p:blipFill>
        <p:spPr>
          <a:xfrm>
            <a:off x="329963" y="3429001"/>
            <a:ext cx="3098109" cy="3254098"/>
          </a:xfrm>
          <a:prstGeom prst="rect">
            <a:avLst/>
          </a:prstGeom>
          <a:noFill/>
          <a:ln>
            <a:noFill/>
          </a:ln>
        </p:spPr>
      </p:pic>
    </p:spTree>
    <p:extLst>
      <p:ext uri="{BB962C8B-B14F-4D97-AF65-F5344CB8AC3E}">
        <p14:creationId xmlns:p14="http://schemas.microsoft.com/office/powerpoint/2010/main" val="3599183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4CE0E9-C8D8-42BF-B26D-2E8551BE4248}"/>
              </a:ext>
            </a:extLst>
          </p:cNvPr>
          <p:cNvSpPr>
            <a:spLocks noGrp="1"/>
          </p:cNvSpPr>
          <p:nvPr>
            <p:ph type="body" sz="quarter" idx="14"/>
          </p:nvPr>
        </p:nvSpPr>
        <p:spPr/>
        <p:txBody>
          <a:bodyPr/>
          <a:lstStyle/>
          <a:p>
            <a:r>
              <a:rPr lang="en" dirty="0"/>
              <a:t>BIM</a:t>
            </a:r>
            <a:endParaRPr lang="en-US" dirty="0"/>
          </a:p>
        </p:txBody>
      </p:sp>
      <p:sp>
        <p:nvSpPr>
          <p:cNvPr id="4" name="Text Placeholder 3">
            <a:extLst>
              <a:ext uri="{FF2B5EF4-FFF2-40B4-BE49-F238E27FC236}">
                <a16:creationId xmlns:a16="http://schemas.microsoft.com/office/drawing/2014/main" id="{3C6B8816-111C-4054-8570-F1464F0B6C27}"/>
              </a:ext>
            </a:extLst>
          </p:cNvPr>
          <p:cNvSpPr>
            <a:spLocks noGrp="1"/>
          </p:cNvSpPr>
          <p:nvPr>
            <p:ph type="body" sz="quarter" idx="15"/>
          </p:nvPr>
        </p:nvSpPr>
        <p:spPr/>
        <p:txBody>
          <a:bodyPr/>
          <a:lstStyle/>
          <a:p>
            <a:r>
              <a:rPr lang="en-US" sz="2400" dirty="0"/>
              <a:t>Understanding wind flow can help make sure the building is built with the right materials to stand up to the pressure.</a:t>
            </a:r>
          </a:p>
          <a:p>
            <a:endParaRPr lang="en-US" dirty="0"/>
          </a:p>
        </p:txBody>
      </p:sp>
      <p:pic>
        <p:nvPicPr>
          <p:cNvPr id="6" name="Google Shape;236;p27">
            <a:extLst>
              <a:ext uri="{FF2B5EF4-FFF2-40B4-BE49-F238E27FC236}">
                <a16:creationId xmlns:a16="http://schemas.microsoft.com/office/drawing/2014/main" id="{A58EB83C-2BE1-4786-B20C-AE41C1656A9A}"/>
              </a:ext>
            </a:extLst>
          </p:cNvPr>
          <p:cNvPicPr preferRelativeResize="0"/>
          <p:nvPr/>
        </p:nvPicPr>
        <p:blipFill>
          <a:blip r:embed="rId2">
            <a:alphaModFix/>
          </a:blip>
          <a:stretch>
            <a:fillRect/>
          </a:stretch>
        </p:blipFill>
        <p:spPr>
          <a:xfrm>
            <a:off x="329963" y="2573866"/>
            <a:ext cx="10002757" cy="4284134"/>
          </a:xfrm>
          <a:prstGeom prst="rect">
            <a:avLst/>
          </a:prstGeom>
          <a:noFill/>
          <a:ln>
            <a:noFill/>
          </a:ln>
        </p:spPr>
      </p:pic>
    </p:spTree>
    <p:extLst>
      <p:ext uri="{BB962C8B-B14F-4D97-AF65-F5344CB8AC3E}">
        <p14:creationId xmlns:p14="http://schemas.microsoft.com/office/powerpoint/2010/main" val="4153691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DBCB7D-C511-4152-9470-24E216C6A1AA}"/>
              </a:ext>
            </a:extLst>
          </p:cNvPr>
          <p:cNvSpPr>
            <a:spLocks noGrp="1"/>
          </p:cNvSpPr>
          <p:nvPr>
            <p:ph type="body" sz="quarter" idx="14"/>
          </p:nvPr>
        </p:nvSpPr>
        <p:spPr/>
        <p:txBody>
          <a:bodyPr/>
          <a:lstStyle/>
          <a:p>
            <a:r>
              <a:rPr lang="en" dirty="0"/>
              <a:t>BIM</a:t>
            </a:r>
            <a:endParaRPr lang="en-US" dirty="0"/>
          </a:p>
        </p:txBody>
      </p:sp>
      <p:sp>
        <p:nvSpPr>
          <p:cNvPr id="4" name="Text Placeholder 3">
            <a:extLst>
              <a:ext uri="{FF2B5EF4-FFF2-40B4-BE49-F238E27FC236}">
                <a16:creationId xmlns:a16="http://schemas.microsoft.com/office/drawing/2014/main" id="{03ABF8FC-C97B-4BD0-9A31-477656C2746D}"/>
              </a:ext>
            </a:extLst>
          </p:cNvPr>
          <p:cNvSpPr>
            <a:spLocks noGrp="1"/>
          </p:cNvSpPr>
          <p:nvPr>
            <p:ph type="body" sz="quarter" idx="15"/>
          </p:nvPr>
        </p:nvSpPr>
        <p:spPr/>
        <p:txBody>
          <a:bodyPr/>
          <a:lstStyle/>
          <a:p>
            <a:r>
              <a:rPr lang="en-US" sz="2400" dirty="0"/>
              <a:t>These </a:t>
            </a:r>
            <a:r>
              <a:rPr lang="en-US" sz="2400" dirty="0" err="1"/>
              <a:t>softwares</a:t>
            </a:r>
            <a:r>
              <a:rPr lang="en-US" sz="2400" dirty="0"/>
              <a:t> can not only model buildings but practically any 3D object!</a:t>
            </a:r>
          </a:p>
          <a:p>
            <a:endParaRPr lang="en-US" dirty="0"/>
          </a:p>
        </p:txBody>
      </p:sp>
      <p:grpSp>
        <p:nvGrpSpPr>
          <p:cNvPr id="5" name="Group 4">
            <a:extLst>
              <a:ext uri="{FF2B5EF4-FFF2-40B4-BE49-F238E27FC236}">
                <a16:creationId xmlns:a16="http://schemas.microsoft.com/office/drawing/2014/main" id="{7D2855F8-3A88-43FE-B8B0-5244F03E65CA}"/>
              </a:ext>
            </a:extLst>
          </p:cNvPr>
          <p:cNvGrpSpPr/>
          <p:nvPr/>
        </p:nvGrpSpPr>
        <p:grpSpPr>
          <a:xfrm>
            <a:off x="0" y="2286000"/>
            <a:ext cx="12192000" cy="4572000"/>
            <a:chOff x="0" y="1908900"/>
            <a:chExt cx="9144000" cy="3234600"/>
          </a:xfrm>
        </p:grpSpPr>
        <p:pic>
          <p:nvPicPr>
            <p:cNvPr id="6" name="Google Shape;243;p28">
              <a:extLst>
                <a:ext uri="{FF2B5EF4-FFF2-40B4-BE49-F238E27FC236}">
                  <a16:creationId xmlns:a16="http://schemas.microsoft.com/office/drawing/2014/main" id="{77FC0FC4-5186-43E8-A685-5F091F4630CE}"/>
                </a:ext>
              </a:extLst>
            </p:cNvPr>
            <p:cNvPicPr preferRelativeResize="0"/>
            <p:nvPr/>
          </p:nvPicPr>
          <p:blipFill>
            <a:blip r:embed="rId2">
              <a:alphaModFix/>
            </a:blip>
            <a:stretch>
              <a:fillRect/>
            </a:stretch>
          </p:blipFill>
          <p:spPr>
            <a:xfrm>
              <a:off x="0" y="1908900"/>
              <a:ext cx="4422249" cy="3234599"/>
            </a:xfrm>
            <a:prstGeom prst="rect">
              <a:avLst/>
            </a:prstGeom>
            <a:noFill/>
            <a:ln>
              <a:noFill/>
            </a:ln>
          </p:spPr>
        </p:pic>
        <p:pic>
          <p:nvPicPr>
            <p:cNvPr id="7" name="Google Shape;244;p28">
              <a:extLst>
                <a:ext uri="{FF2B5EF4-FFF2-40B4-BE49-F238E27FC236}">
                  <a16:creationId xmlns:a16="http://schemas.microsoft.com/office/drawing/2014/main" id="{699F4575-9088-45DB-B7A4-527614D76769}"/>
                </a:ext>
              </a:extLst>
            </p:cNvPr>
            <p:cNvPicPr preferRelativeResize="0"/>
            <p:nvPr/>
          </p:nvPicPr>
          <p:blipFill>
            <a:blip r:embed="rId3">
              <a:alphaModFix/>
            </a:blip>
            <a:stretch>
              <a:fillRect/>
            </a:stretch>
          </p:blipFill>
          <p:spPr>
            <a:xfrm>
              <a:off x="4422250" y="1908900"/>
              <a:ext cx="4721750" cy="3234600"/>
            </a:xfrm>
            <a:prstGeom prst="rect">
              <a:avLst/>
            </a:prstGeom>
            <a:noFill/>
            <a:ln>
              <a:noFill/>
            </a:ln>
          </p:spPr>
        </p:pic>
      </p:grpSp>
    </p:spTree>
    <p:extLst>
      <p:ext uri="{BB962C8B-B14F-4D97-AF65-F5344CB8AC3E}">
        <p14:creationId xmlns:p14="http://schemas.microsoft.com/office/powerpoint/2010/main" val="220572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BAD6F-4798-4B80-BE5F-4138889A3AB4}"/>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082BD7E2-F67A-4638-8BE8-1E93AF05B48F}"/>
              </a:ext>
            </a:extLst>
          </p:cNvPr>
          <p:cNvSpPr>
            <a:spLocks noGrp="1"/>
          </p:cNvSpPr>
          <p:nvPr>
            <p:ph type="body" sz="quarter" idx="15"/>
          </p:nvPr>
        </p:nvSpPr>
        <p:spPr/>
        <p:txBody>
          <a:bodyPr/>
          <a:lstStyle/>
          <a:p>
            <a:r>
              <a:rPr lang="en-US" sz="2000" dirty="0"/>
              <a:t>As BIM shows the interaction of the building on the environment over time, it has been used to reduce CO2 emissions during construction by creating a more environmentally friendly construction like for the building below where CO2 emission was reduced by 10% than initially planned.</a:t>
            </a:r>
          </a:p>
          <a:p>
            <a:endParaRPr lang="en-US" dirty="0"/>
          </a:p>
        </p:txBody>
      </p:sp>
      <p:pic>
        <p:nvPicPr>
          <p:cNvPr id="6" name="Google Shape;251;p29">
            <a:extLst>
              <a:ext uri="{FF2B5EF4-FFF2-40B4-BE49-F238E27FC236}">
                <a16:creationId xmlns:a16="http://schemas.microsoft.com/office/drawing/2014/main" id="{42B4B8F1-E134-4712-9CF5-9B7E5F553368}"/>
              </a:ext>
            </a:extLst>
          </p:cNvPr>
          <p:cNvPicPr preferRelativeResize="0"/>
          <p:nvPr/>
        </p:nvPicPr>
        <p:blipFill>
          <a:blip r:embed="rId2">
            <a:alphaModFix/>
          </a:blip>
          <a:stretch>
            <a:fillRect/>
          </a:stretch>
        </p:blipFill>
        <p:spPr>
          <a:xfrm>
            <a:off x="3352540" y="2758017"/>
            <a:ext cx="6728720" cy="4155017"/>
          </a:xfrm>
          <a:prstGeom prst="rect">
            <a:avLst/>
          </a:prstGeom>
          <a:noFill/>
          <a:ln>
            <a:noFill/>
          </a:ln>
        </p:spPr>
      </p:pic>
    </p:spTree>
    <p:extLst>
      <p:ext uri="{BB962C8B-B14F-4D97-AF65-F5344CB8AC3E}">
        <p14:creationId xmlns:p14="http://schemas.microsoft.com/office/powerpoint/2010/main" val="2960708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5B10D8-3BD3-469E-8890-E4C4C3710E80}"/>
              </a:ext>
            </a:extLst>
          </p:cNvPr>
          <p:cNvSpPr>
            <a:spLocks noGrp="1"/>
          </p:cNvSpPr>
          <p:nvPr>
            <p:ph type="body" sz="quarter" idx="14"/>
          </p:nvPr>
        </p:nvSpPr>
        <p:spPr/>
        <p:txBody>
          <a:bodyPr/>
          <a:lstStyle/>
          <a:p>
            <a:r>
              <a:rPr lang="en" dirty="0"/>
              <a:t>BIM Projects</a:t>
            </a:r>
            <a:endParaRPr lang="en-US" dirty="0"/>
          </a:p>
        </p:txBody>
      </p:sp>
      <p:sp>
        <p:nvSpPr>
          <p:cNvPr id="4" name="Text Placeholder 3">
            <a:extLst>
              <a:ext uri="{FF2B5EF4-FFF2-40B4-BE49-F238E27FC236}">
                <a16:creationId xmlns:a16="http://schemas.microsoft.com/office/drawing/2014/main" id="{67B4D364-01AA-4090-BF1D-14F0A22F6885}"/>
              </a:ext>
            </a:extLst>
          </p:cNvPr>
          <p:cNvSpPr>
            <a:spLocks noGrp="1"/>
          </p:cNvSpPr>
          <p:nvPr>
            <p:ph type="body" sz="quarter" idx="15"/>
          </p:nvPr>
        </p:nvSpPr>
        <p:spPr/>
        <p:txBody>
          <a:bodyPr/>
          <a:lstStyle/>
          <a:p>
            <a:r>
              <a:rPr lang="en-US" sz="2000" dirty="0"/>
              <a:t>BIM software can be used to model incredibly complex layouts like the one seen below far easier than the other software</a:t>
            </a:r>
          </a:p>
          <a:p>
            <a:endParaRPr lang="en-US" dirty="0"/>
          </a:p>
        </p:txBody>
      </p:sp>
      <p:grpSp>
        <p:nvGrpSpPr>
          <p:cNvPr id="5" name="Group 4">
            <a:extLst>
              <a:ext uri="{FF2B5EF4-FFF2-40B4-BE49-F238E27FC236}">
                <a16:creationId xmlns:a16="http://schemas.microsoft.com/office/drawing/2014/main" id="{2086CAA9-5E05-43EA-9EF3-BD4D4F60A2CA}"/>
              </a:ext>
            </a:extLst>
          </p:cNvPr>
          <p:cNvGrpSpPr/>
          <p:nvPr/>
        </p:nvGrpSpPr>
        <p:grpSpPr>
          <a:xfrm>
            <a:off x="1241172" y="2717435"/>
            <a:ext cx="9709656" cy="4140565"/>
            <a:chOff x="760225" y="2123075"/>
            <a:chExt cx="7860574" cy="3020425"/>
          </a:xfrm>
        </p:grpSpPr>
        <p:pic>
          <p:nvPicPr>
            <p:cNvPr id="6" name="Google Shape;258;p30">
              <a:extLst>
                <a:ext uri="{FF2B5EF4-FFF2-40B4-BE49-F238E27FC236}">
                  <a16:creationId xmlns:a16="http://schemas.microsoft.com/office/drawing/2014/main" id="{AAF760FB-675E-4DB9-8C22-0CF12983D0AF}"/>
                </a:ext>
              </a:extLst>
            </p:cNvPr>
            <p:cNvPicPr preferRelativeResize="0"/>
            <p:nvPr/>
          </p:nvPicPr>
          <p:blipFill>
            <a:blip r:embed="rId2">
              <a:alphaModFix/>
            </a:blip>
            <a:stretch>
              <a:fillRect/>
            </a:stretch>
          </p:blipFill>
          <p:spPr>
            <a:xfrm>
              <a:off x="760225" y="2123075"/>
              <a:ext cx="3811774" cy="3020425"/>
            </a:xfrm>
            <a:prstGeom prst="rect">
              <a:avLst/>
            </a:prstGeom>
            <a:noFill/>
            <a:ln>
              <a:noFill/>
            </a:ln>
          </p:spPr>
        </p:pic>
        <p:pic>
          <p:nvPicPr>
            <p:cNvPr id="7" name="Google Shape;259;p30">
              <a:extLst>
                <a:ext uri="{FF2B5EF4-FFF2-40B4-BE49-F238E27FC236}">
                  <a16:creationId xmlns:a16="http://schemas.microsoft.com/office/drawing/2014/main" id="{A023928D-5637-4D03-B745-9C2758FCA992}"/>
                </a:ext>
              </a:extLst>
            </p:cNvPr>
            <p:cNvPicPr preferRelativeResize="0"/>
            <p:nvPr/>
          </p:nvPicPr>
          <p:blipFill>
            <a:blip r:embed="rId3">
              <a:alphaModFix/>
            </a:blip>
            <a:stretch>
              <a:fillRect/>
            </a:stretch>
          </p:blipFill>
          <p:spPr>
            <a:xfrm>
              <a:off x="4572000" y="2123075"/>
              <a:ext cx="4048799" cy="3020424"/>
            </a:xfrm>
            <a:prstGeom prst="rect">
              <a:avLst/>
            </a:prstGeom>
            <a:noFill/>
            <a:ln>
              <a:noFill/>
            </a:ln>
          </p:spPr>
        </p:pic>
      </p:grpSp>
    </p:spTree>
    <p:extLst>
      <p:ext uri="{BB962C8B-B14F-4D97-AF65-F5344CB8AC3E}">
        <p14:creationId xmlns:p14="http://schemas.microsoft.com/office/powerpoint/2010/main" val="2399068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8E924-7929-4F69-8147-8D9BCE7D4E98}"/>
              </a:ext>
            </a:extLst>
          </p:cNvPr>
          <p:cNvSpPr>
            <a:spLocks noGrp="1"/>
          </p:cNvSpPr>
          <p:nvPr>
            <p:ph type="body" sz="quarter" idx="14"/>
          </p:nvPr>
        </p:nvSpPr>
        <p:spPr/>
        <p:txBody>
          <a:bodyPr/>
          <a:lstStyle/>
          <a:p>
            <a:r>
              <a:rPr lang="en" dirty="0">
                <a:solidFill>
                  <a:schemeClr val="tx2"/>
                </a:solidFill>
              </a:rPr>
              <a:t>What did we learn?</a:t>
            </a:r>
            <a:endParaRPr lang="en-US" dirty="0">
              <a:solidFill>
                <a:schemeClr val="tx2"/>
              </a:solidFill>
            </a:endParaRPr>
          </a:p>
        </p:txBody>
      </p:sp>
      <p:sp>
        <p:nvSpPr>
          <p:cNvPr id="4" name="Text Placeholder 3">
            <a:extLst>
              <a:ext uri="{FF2B5EF4-FFF2-40B4-BE49-F238E27FC236}">
                <a16:creationId xmlns:a16="http://schemas.microsoft.com/office/drawing/2014/main" id="{F317FC19-C557-49DB-BCB5-FDFBD993EB8D}"/>
              </a:ext>
            </a:extLst>
          </p:cNvPr>
          <p:cNvSpPr>
            <a:spLocks noGrp="1"/>
          </p:cNvSpPr>
          <p:nvPr>
            <p:ph type="body" sz="quarter" idx="15"/>
          </p:nvPr>
        </p:nvSpPr>
        <p:spPr/>
        <p:txBody>
          <a:bodyPr/>
          <a:lstStyle/>
          <a:p>
            <a:pPr marL="457200" lvl="0" indent="-311150" algn="l" rtl="0">
              <a:spcBef>
                <a:spcPts val="0"/>
              </a:spcBef>
              <a:spcAft>
                <a:spcPts val="0"/>
              </a:spcAft>
              <a:buClr>
                <a:srgbClr val="000000"/>
              </a:buClr>
              <a:buSzPts val="1300"/>
              <a:buChar char="●"/>
            </a:pPr>
            <a:r>
              <a:rPr lang="en-US" sz="2400" dirty="0">
                <a:solidFill>
                  <a:srgbClr val="000000"/>
                </a:solidFill>
              </a:rPr>
              <a:t>BIM is a software that helps engineering teams understand the interactions that go on both inside and outside of a building. </a:t>
            </a:r>
          </a:p>
          <a:p>
            <a:pPr marL="457200" lvl="0" indent="-311150" algn="l" rtl="0">
              <a:spcBef>
                <a:spcPts val="0"/>
              </a:spcBef>
              <a:spcAft>
                <a:spcPts val="0"/>
              </a:spcAft>
              <a:buClr>
                <a:srgbClr val="000000"/>
              </a:buClr>
              <a:buSzPts val="1300"/>
              <a:buChar char="●"/>
            </a:pPr>
            <a:endParaRPr lang="en-US" sz="2400" dirty="0">
              <a:solidFill>
                <a:srgbClr val="000000"/>
              </a:solidFill>
            </a:endParaRPr>
          </a:p>
          <a:p>
            <a:pPr marL="0" lvl="0" indent="0" algn="l" rtl="0">
              <a:spcBef>
                <a:spcPts val="1600"/>
              </a:spcBef>
              <a:spcAft>
                <a:spcPts val="0"/>
              </a:spcAft>
              <a:buNone/>
            </a:pPr>
            <a:endParaRPr lang="en-US" sz="2400" dirty="0">
              <a:solidFill>
                <a:srgbClr val="000000"/>
              </a:solidFill>
            </a:endParaRPr>
          </a:p>
          <a:p>
            <a:pPr marL="457200" lvl="0" indent="-311150" algn="l" rtl="0">
              <a:spcBef>
                <a:spcPts val="1600"/>
              </a:spcBef>
              <a:spcAft>
                <a:spcPts val="0"/>
              </a:spcAft>
              <a:buClr>
                <a:srgbClr val="000000"/>
              </a:buClr>
              <a:buSzPts val="1300"/>
              <a:buChar char="●"/>
            </a:pPr>
            <a:r>
              <a:rPr lang="en-US" sz="2400" dirty="0">
                <a:solidFill>
                  <a:srgbClr val="000000"/>
                </a:solidFill>
              </a:rPr>
              <a:t>BIM can give a 3D model, but it’s capable of so much more! It can give information about wind, airflow, building structure, task sequences for building, etc.</a:t>
            </a:r>
          </a:p>
          <a:p>
            <a:pPr marL="0" lvl="0" indent="0" algn="l" rtl="0">
              <a:spcBef>
                <a:spcPts val="1600"/>
              </a:spcBef>
              <a:spcAft>
                <a:spcPts val="0"/>
              </a:spcAft>
              <a:buNone/>
            </a:pPr>
            <a:endParaRPr lang="en-US" sz="2400" dirty="0">
              <a:solidFill>
                <a:srgbClr val="000000"/>
              </a:solidFill>
            </a:endParaRPr>
          </a:p>
          <a:p>
            <a:pPr marL="457200" lvl="0" indent="-311150" algn="l" rtl="0">
              <a:spcBef>
                <a:spcPts val="1600"/>
              </a:spcBef>
              <a:spcAft>
                <a:spcPts val="0"/>
              </a:spcAft>
              <a:buClr>
                <a:srgbClr val="000000"/>
              </a:buClr>
              <a:buSzPts val="1300"/>
              <a:buChar char="●"/>
            </a:pPr>
            <a:r>
              <a:rPr lang="en-US" sz="2400" dirty="0">
                <a:solidFill>
                  <a:srgbClr val="000000"/>
                </a:solidFill>
              </a:rPr>
              <a:t>There are numerous applications, and BIM is only becoming more well-known. In the future, most construction projects will be completed using some type of BIM software </a:t>
            </a:r>
          </a:p>
          <a:p>
            <a:endParaRPr lang="en-US" dirty="0"/>
          </a:p>
        </p:txBody>
      </p:sp>
    </p:spTree>
    <p:extLst>
      <p:ext uri="{BB962C8B-B14F-4D97-AF65-F5344CB8AC3E}">
        <p14:creationId xmlns:p14="http://schemas.microsoft.com/office/powerpoint/2010/main" val="3750462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762459-582C-47AA-8CA8-E7579EA5DFF2}"/>
              </a:ext>
            </a:extLst>
          </p:cNvPr>
          <p:cNvSpPr>
            <a:spLocks noGrp="1"/>
          </p:cNvSpPr>
          <p:nvPr>
            <p:ph type="body" sz="quarter" idx="14"/>
          </p:nvPr>
        </p:nvSpPr>
        <p:spPr/>
        <p:txBody>
          <a:bodyPr/>
          <a:lstStyle/>
          <a:p>
            <a:r>
              <a:rPr lang="en" dirty="0"/>
              <a:t>Facilities Planning</a:t>
            </a:r>
            <a:endParaRPr lang="en-US" dirty="0"/>
          </a:p>
        </p:txBody>
      </p:sp>
      <p:sp>
        <p:nvSpPr>
          <p:cNvPr id="4" name="Text Placeholder 3">
            <a:extLst>
              <a:ext uri="{FF2B5EF4-FFF2-40B4-BE49-F238E27FC236}">
                <a16:creationId xmlns:a16="http://schemas.microsoft.com/office/drawing/2014/main" id="{F033E611-1B16-4476-BD75-427F39CAC056}"/>
              </a:ext>
            </a:extLst>
          </p:cNvPr>
          <p:cNvSpPr>
            <a:spLocks noGrp="1"/>
          </p:cNvSpPr>
          <p:nvPr>
            <p:ph type="body" sz="quarter" idx="15"/>
          </p:nvPr>
        </p:nvSpPr>
        <p:spPr>
          <a:xfrm>
            <a:off x="272085" y="1744225"/>
            <a:ext cx="6105855" cy="3767575"/>
          </a:xfrm>
        </p:spPr>
        <p:txBody>
          <a:bodyPr/>
          <a:lstStyle/>
          <a:p>
            <a:pPr marL="0" lvl="0" indent="0" algn="l" rtl="0">
              <a:spcBef>
                <a:spcPts val="0"/>
              </a:spcBef>
              <a:spcAft>
                <a:spcPts val="0"/>
              </a:spcAft>
              <a:buNone/>
            </a:pPr>
            <a:r>
              <a:rPr lang="en-US" sz="3200" dirty="0"/>
              <a:t>It is extremely important for companies to learn their space needs and be able to redesign their buildings.</a:t>
            </a:r>
          </a:p>
          <a:p>
            <a:pPr marL="0" lvl="0" indent="0" algn="l" rtl="0">
              <a:spcBef>
                <a:spcPts val="1600"/>
              </a:spcBef>
              <a:spcAft>
                <a:spcPts val="0"/>
              </a:spcAft>
              <a:buNone/>
            </a:pPr>
            <a:endParaRPr lang="en-US" sz="3200" dirty="0"/>
          </a:p>
          <a:p>
            <a:pPr marL="0" lvl="0" indent="0" algn="l" rtl="0">
              <a:spcBef>
                <a:spcPts val="1600"/>
              </a:spcBef>
              <a:spcAft>
                <a:spcPts val="1600"/>
              </a:spcAft>
              <a:buNone/>
            </a:pPr>
            <a:r>
              <a:rPr lang="en-US" sz="3200" dirty="0"/>
              <a:t>You also may be familiar with how difficult it is to             draw a layout after mapping out a model flow</a:t>
            </a:r>
          </a:p>
          <a:p>
            <a:endParaRPr lang="en-US" dirty="0"/>
          </a:p>
        </p:txBody>
      </p:sp>
      <p:pic>
        <p:nvPicPr>
          <p:cNvPr id="6" name="Google Shape;141;p14">
            <a:extLst>
              <a:ext uri="{FF2B5EF4-FFF2-40B4-BE49-F238E27FC236}">
                <a16:creationId xmlns:a16="http://schemas.microsoft.com/office/drawing/2014/main" id="{0069E258-2837-4364-8580-32CF0B952C27}"/>
              </a:ext>
            </a:extLst>
          </p:cNvPr>
          <p:cNvPicPr preferRelativeResize="0"/>
          <p:nvPr/>
        </p:nvPicPr>
        <p:blipFill rotWithShape="1">
          <a:blip r:embed="rId2">
            <a:alphaModFix/>
          </a:blip>
          <a:srcRect b="5401"/>
          <a:stretch/>
        </p:blipFill>
        <p:spPr>
          <a:xfrm>
            <a:off x="6377940" y="2266064"/>
            <a:ext cx="5349240" cy="3946353"/>
          </a:xfrm>
          <a:prstGeom prst="rect">
            <a:avLst/>
          </a:prstGeom>
          <a:noFill/>
          <a:ln>
            <a:noFill/>
          </a:ln>
        </p:spPr>
      </p:pic>
    </p:spTree>
    <p:extLst>
      <p:ext uri="{BB962C8B-B14F-4D97-AF65-F5344CB8AC3E}">
        <p14:creationId xmlns:p14="http://schemas.microsoft.com/office/powerpoint/2010/main" val="2938821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38610AAE-1CE4-416A-9BA1-42D3777E9777}"/>
              </a:ext>
            </a:extLst>
          </p:cNvPr>
          <p:cNvSpPr>
            <a:spLocks noGrp="1"/>
          </p:cNvSpPr>
          <p:nvPr>
            <p:ph type="body" sz="quarter" idx="13"/>
          </p:nvPr>
        </p:nvSpPr>
        <p:spPr>
          <a:xfrm>
            <a:off x="272085" y="4258733"/>
            <a:ext cx="11589952" cy="1253067"/>
          </a:xfrm>
        </p:spPr>
        <p:txBody>
          <a:bodyPr/>
          <a:lstStyle/>
          <a:p>
            <a:r>
              <a:rPr lang="en-US" dirty="0"/>
              <a:t>Thank you!</a:t>
            </a:r>
          </a:p>
        </p:txBody>
      </p:sp>
      <p:pic>
        <p:nvPicPr>
          <p:cNvPr id="5" name="Picture 4">
            <a:extLst>
              <a:ext uri="{FF2B5EF4-FFF2-40B4-BE49-F238E27FC236}">
                <a16:creationId xmlns:a16="http://schemas.microsoft.com/office/drawing/2014/main" id="{28D98BC5-E934-4F20-939B-E4A803EB63D0}"/>
              </a:ext>
            </a:extLst>
          </p:cNvPr>
          <p:cNvPicPr>
            <a:picLocks noChangeAspect="1"/>
          </p:cNvPicPr>
          <p:nvPr/>
        </p:nvPicPr>
        <p:blipFill>
          <a:blip r:embed="rId2"/>
          <a:stretch>
            <a:fillRect/>
          </a:stretch>
        </p:blipFill>
        <p:spPr>
          <a:xfrm>
            <a:off x="3889681" y="951013"/>
            <a:ext cx="4412638" cy="3307719"/>
          </a:xfrm>
          <a:prstGeom prst="rect">
            <a:avLst/>
          </a:prstGeom>
        </p:spPr>
      </p:pic>
    </p:spTree>
    <p:extLst>
      <p:ext uri="{BB962C8B-B14F-4D97-AF65-F5344CB8AC3E}">
        <p14:creationId xmlns:p14="http://schemas.microsoft.com/office/powerpoint/2010/main" val="3987023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01C8CA-C421-43D0-B1E2-189BCBF57E95}"/>
              </a:ext>
            </a:extLst>
          </p:cNvPr>
          <p:cNvSpPr>
            <a:spLocks noGrp="1"/>
          </p:cNvSpPr>
          <p:nvPr>
            <p:ph type="body" sz="quarter" idx="14"/>
          </p:nvPr>
        </p:nvSpPr>
        <p:spPr/>
        <p:txBody>
          <a:bodyPr/>
          <a:lstStyle/>
          <a:p>
            <a:r>
              <a:rPr lang="en" dirty="0"/>
              <a:t>Facilities Planning</a:t>
            </a:r>
            <a:endParaRPr lang="en-US" dirty="0"/>
          </a:p>
        </p:txBody>
      </p:sp>
      <p:sp>
        <p:nvSpPr>
          <p:cNvPr id="4" name="Text Placeholder 3">
            <a:extLst>
              <a:ext uri="{FF2B5EF4-FFF2-40B4-BE49-F238E27FC236}">
                <a16:creationId xmlns:a16="http://schemas.microsoft.com/office/drawing/2014/main" id="{159CBD12-DEDE-4896-A2A6-6563FEC25490}"/>
              </a:ext>
            </a:extLst>
          </p:cNvPr>
          <p:cNvSpPr>
            <a:spLocks noGrp="1"/>
          </p:cNvSpPr>
          <p:nvPr>
            <p:ph type="body" sz="quarter" idx="15"/>
          </p:nvPr>
        </p:nvSpPr>
        <p:spPr/>
        <p:txBody>
          <a:bodyPr/>
          <a:lstStyle/>
          <a:p>
            <a:pPr marL="0" lvl="0" indent="0" algn="l" rtl="0">
              <a:spcBef>
                <a:spcPts val="0"/>
              </a:spcBef>
              <a:spcAft>
                <a:spcPts val="0"/>
              </a:spcAft>
              <a:buNone/>
            </a:pPr>
            <a:r>
              <a:rPr lang="en-US" sz="2400" dirty="0"/>
              <a:t>Drawing a facility is very difficult, especially when done by hand. While most layouts were originally done by hand, buildings and facilities have become larger and more complex and usually have to be done in a shorter amount of time than before. </a:t>
            </a:r>
          </a:p>
          <a:p>
            <a:pPr marL="0" lvl="0" indent="0" algn="l" rtl="0">
              <a:spcBef>
                <a:spcPts val="1600"/>
              </a:spcBef>
              <a:spcAft>
                <a:spcPts val="0"/>
              </a:spcAft>
              <a:buNone/>
            </a:pPr>
            <a:r>
              <a:rPr lang="en-US" sz="2400" dirty="0"/>
              <a:t>The majority of the largest buildings in the world have been built in the past twenty years using advanced software</a:t>
            </a:r>
          </a:p>
          <a:p>
            <a:endParaRPr lang="en-US" dirty="0"/>
          </a:p>
        </p:txBody>
      </p:sp>
      <p:pic>
        <p:nvPicPr>
          <p:cNvPr id="6" name="Google Shape;148;p15">
            <a:extLst>
              <a:ext uri="{FF2B5EF4-FFF2-40B4-BE49-F238E27FC236}">
                <a16:creationId xmlns:a16="http://schemas.microsoft.com/office/drawing/2014/main" id="{016CC3C4-2884-4C94-9A07-A45058699B7D}"/>
              </a:ext>
            </a:extLst>
          </p:cNvPr>
          <p:cNvPicPr preferRelativeResize="0"/>
          <p:nvPr/>
        </p:nvPicPr>
        <p:blipFill rotWithShape="1">
          <a:blip r:embed="rId2">
            <a:alphaModFix/>
          </a:blip>
          <a:srcRect b="10498"/>
          <a:stretch/>
        </p:blipFill>
        <p:spPr>
          <a:xfrm>
            <a:off x="2124337" y="4313767"/>
            <a:ext cx="7943325" cy="2544233"/>
          </a:xfrm>
          <a:prstGeom prst="rect">
            <a:avLst/>
          </a:prstGeom>
          <a:noFill/>
          <a:ln>
            <a:noFill/>
          </a:ln>
        </p:spPr>
      </p:pic>
    </p:spTree>
    <p:extLst>
      <p:ext uri="{BB962C8B-B14F-4D97-AF65-F5344CB8AC3E}">
        <p14:creationId xmlns:p14="http://schemas.microsoft.com/office/powerpoint/2010/main" val="958886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41E2B5-EE26-4A2C-9016-1990264701B9}"/>
              </a:ext>
            </a:extLst>
          </p:cNvPr>
          <p:cNvSpPr>
            <a:spLocks noGrp="1"/>
          </p:cNvSpPr>
          <p:nvPr>
            <p:ph type="body" sz="quarter" idx="14"/>
          </p:nvPr>
        </p:nvSpPr>
        <p:spPr/>
        <p:txBody>
          <a:bodyPr/>
          <a:lstStyle/>
          <a:p>
            <a:r>
              <a:rPr lang="en" dirty="0"/>
              <a:t>Facilities Planning</a:t>
            </a:r>
            <a:endParaRPr lang="en-US" dirty="0"/>
          </a:p>
        </p:txBody>
      </p:sp>
      <p:sp>
        <p:nvSpPr>
          <p:cNvPr id="4" name="Text Placeholder 3">
            <a:extLst>
              <a:ext uri="{FF2B5EF4-FFF2-40B4-BE49-F238E27FC236}">
                <a16:creationId xmlns:a16="http://schemas.microsoft.com/office/drawing/2014/main" id="{A63B4BA7-7357-4F85-8889-D5C7774F3CBA}"/>
              </a:ext>
            </a:extLst>
          </p:cNvPr>
          <p:cNvSpPr>
            <a:spLocks noGrp="1"/>
          </p:cNvSpPr>
          <p:nvPr>
            <p:ph type="body" sz="quarter" idx="15"/>
          </p:nvPr>
        </p:nvSpPr>
        <p:spPr/>
        <p:txBody>
          <a:bodyPr/>
          <a:lstStyle/>
          <a:p>
            <a:r>
              <a:rPr lang="en-US" dirty="0"/>
              <a:t>Without a computer software, the design of these buildings would require drawing each floor by hand. The Burj Khalifa has 163 floors which would take a lot of work! And a minor error or difference in layouts could cause a huge error and lead to costly repairs during construction. </a:t>
            </a:r>
          </a:p>
          <a:p>
            <a:endParaRPr lang="en-US" dirty="0"/>
          </a:p>
        </p:txBody>
      </p:sp>
      <p:pic>
        <p:nvPicPr>
          <p:cNvPr id="6" name="Google Shape;155;p16">
            <a:extLst>
              <a:ext uri="{FF2B5EF4-FFF2-40B4-BE49-F238E27FC236}">
                <a16:creationId xmlns:a16="http://schemas.microsoft.com/office/drawing/2014/main" id="{A192C6EE-C47A-43D3-B967-364E152E52ED}"/>
              </a:ext>
            </a:extLst>
          </p:cNvPr>
          <p:cNvPicPr preferRelativeResize="0"/>
          <p:nvPr/>
        </p:nvPicPr>
        <p:blipFill rotWithShape="1">
          <a:blip r:embed="rId2">
            <a:alphaModFix/>
          </a:blip>
          <a:srcRect b="10498"/>
          <a:stretch/>
        </p:blipFill>
        <p:spPr>
          <a:xfrm>
            <a:off x="3372375" y="4240041"/>
            <a:ext cx="8011905" cy="2617959"/>
          </a:xfrm>
          <a:prstGeom prst="rect">
            <a:avLst/>
          </a:prstGeom>
          <a:noFill/>
          <a:ln>
            <a:noFill/>
          </a:ln>
        </p:spPr>
      </p:pic>
    </p:spTree>
    <p:extLst>
      <p:ext uri="{BB962C8B-B14F-4D97-AF65-F5344CB8AC3E}">
        <p14:creationId xmlns:p14="http://schemas.microsoft.com/office/powerpoint/2010/main" val="591710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349287-C58F-411B-A7AB-36F38DB2D89A}"/>
              </a:ext>
            </a:extLst>
          </p:cNvPr>
          <p:cNvSpPr>
            <a:spLocks noGrp="1"/>
          </p:cNvSpPr>
          <p:nvPr>
            <p:ph type="body" sz="quarter" idx="14"/>
          </p:nvPr>
        </p:nvSpPr>
        <p:spPr/>
        <p:txBody>
          <a:bodyPr/>
          <a:lstStyle/>
          <a:p>
            <a:r>
              <a:rPr lang="en" dirty="0"/>
              <a:t>Facilities Planning</a:t>
            </a:r>
            <a:endParaRPr lang="en-US" dirty="0"/>
          </a:p>
        </p:txBody>
      </p:sp>
      <p:sp>
        <p:nvSpPr>
          <p:cNvPr id="4" name="Text Placeholder 3">
            <a:extLst>
              <a:ext uri="{FF2B5EF4-FFF2-40B4-BE49-F238E27FC236}">
                <a16:creationId xmlns:a16="http://schemas.microsoft.com/office/drawing/2014/main" id="{711BBB6F-861C-422E-B1F8-3651D63B9875}"/>
              </a:ext>
            </a:extLst>
          </p:cNvPr>
          <p:cNvSpPr>
            <a:spLocks noGrp="1"/>
          </p:cNvSpPr>
          <p:nvPr>
            <p:ph type="body" sz="quarter" idx="15"/>
          </p:nvPr>
        </p:nvSpPr>
        <p:spPr/>
        <p:txBody>
          <a:bodyPr/>
          <a:lstStyle/>
          <a:p>
            <a:pPr marL="0" lvl="0" indent="0" algn="l" rtl="0">
              <a:spcBef>
                <a:spcPts val="0"/>
              </a:spcBef>
              <a:spcAft>
                <a:spcPts val="0"/>
              </a:spcAft>
              <a:buNone/>
            </a:pPr>
            <a:r>
              <a:rPr lang="en-US" sz="2800" dirty="0"/>
              <a:t>While drawing by hand works well for simple rectangular rooms, more complex floors are harder to draw accurately or at least take a longer time to do.</a:t>
            </a:r>
          </a:p>
          <a:p>
            <a:pPr marL="0" lvl="0" indent="0" algn="l" rtl="0">
              <a:spcBef>
                <a:spcPts val="1600"/>
              </a:spcBef>
              <a:spcAft>
                <a:spcPts val="0"/>
              </a:spcAft>
              <a:buNone/>
            </a:pPr>
            <a:r>
              <a:rPr lang="en-US" sz="2800" dirty="0"/>
              <a:t>Imagine having to draw the floorplan below by hand. This is only </a:t>
            </a:r>
            <a:r>
              <a:rPr lang="en-US" sz="2800" b="1" dirty="0">
                <a:solidFill>
                  <a:srgbClr val="FF0000"/>
                </a:solidFill>
              </a:rPr>
              <a:t>one part of one floor</a:t>
            </a:r>
            <a:r>
              <a:rPr lang="en-US" sz="2800" dirty="0"/>
              <a:t>!</a:t>
            </a:r>
          </a:p>
          <a:p>
            <a:endParaRPr lang="en-US" dirty="0"/>
          </a:p>
        </p:txBody>
      </p:sp>
      <p:pic>
        <p:nvPicPr>
          <p:cNvPr id="7" name="Google Shape;162;p17">
            <a:extLst>
              <a:ext uri="{FF2B5EF4-FFF2-40B4-BE49-F238E27FC236}">
                <a16:creationId xmlns:a16="http://schemas.microsoft.com/office/drawing/2014/main" id="{6653B77E-EB14-4743-BC51-A5855FC67438}"/>
              </a:ext>
            </a:extLst>
          </p:cNvPr>
          <p:cNvPicPr preferRelativeResize="0"/>
          <p:nvPr/>
        </p:nvPicPr>
        <p:blipFill>
          <a:blip r:embed="rId2">
            <a:alphaModFix/>
          </a:blip>
          <a:stretch>
            <a:fillRect/>
          </a:stretch>
        </p:blipFill>
        <p:spPr>
          <a:xfrm>
            <a:off x="4331425" y="3817620"/>
            <a:ext cx="7144295" cy="3040380"/>
          </a:xfrm>
          <a:prstGeom prst="rect">
            <a:avLst/>
          </a:prstGeom>
          <a:noFill/>
          <a:ln>
            <a:noFill/>
          </a:ln>
        </p:spPr>
      </p:pic>
    </p:spTree>
    <p:extLst>
      <p:ext uri="{BB962C8B-B14F-4D97-AF65-F5344CB8AC3E}">
        <p14:creationId xmlns:p14="http://schemas.microsoft.com/office/powerpoint/2010/main" val="335768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FECA54-D94B-40DC-A1AB-1B60E78BDBFF}"/>
              </a:ext>
            </a:extLst>
          </p:cNvPr>
          <p:cNvSpPr>
            <a:spLocks noGrp="1"/>
          </p:cNvSpPr>
          <p:nvPr>
            <p:ph type="body" sz="quarter" idx="14"/>
          </p:nvPr>
        </p:nvSpPr>
        <p:spPr/>
        <p:txBody>
          <a:bodyPr/>
          <a:lstStyle/>
          <a:p>
            <a:r>
              <a:rPr lang="en" dirty="0"/>
              <a:t>Facilities Planning</a:t>
            </a:r>
            <a:endParaRPr lang="en-US" dirty="0"/>
          </a:p>
        </p:txBody>
      </p:sp>
      <p:sp>
        <p:nvSpPr>
          <p:cNvPr id="4" name="Text Placeholder 3">
            <a:extLst>
              <a:ext uri="{FF2B5EF4-FFF2-40B4-BE49-F238E27FC236}">
                <a16:creationId xmlns:a16="http://schemas.microsoft.com/office/drawing/2014/main" id="{2E773A9E-14AF-469F-AFF2-C167EF4F7EEA}"/>
              </a:ext>
            </a:extLst>
          </p:cNvPr>
          <p:cNvSpPr>
            <a:spLocks noGrp="1"/>
          </p:cNvSpPr>
          <p:nvPr>
            <p:ph type="body" sz="quarter" idx="15"/>
          </p:nvPr>
        </p:nvSpPr>
        <p:spPr/>
        <p:txBody>
          <a:bodyPr/>
          <a:lstStyle/>
          <a:p>
            <a:pPr marL="0" lvl="0" indent="0" algn="l" rtl="0">
              <a:spcBef>
                <a:spcPts val="0"/>
              </a:spcBef>
              <a:spcAft>
                <a:spcPts val="0"/>
              </a:spcAft>
              <a:buNone/>
            </a:pPr>
            <a:r>
              <a:rPr lang="en-US" sz="2400" dirty="0"/>
              <a:t>Software also allows for easily adding new parts and seeing the entire building as a 3D model instead of looking at it by each floor.</a:t>
            </a:r>
          </a:p>
          <a:p>
            <a:pPr marL="0" lvl="0" indent="0" algn="l" rtl="0">
              <a:spcBef>
                <a:spcPts val="1600"/>
              </a:spcBef>
              <a:spcAft>
                <a:spcPts val="0"/>
              </a:spcAft>
              <a:buNone/>
            </a:pPr>
            <a:r>
              <a:rPr lang="en-US" sz="2400" dirty="0"/>
              <a:t>This makes it a lot easier to view and change the building before construction begins.</a:t>
            </a:r>
          </a:p>
          <a:p>
            <a:endParaRPr lang="en-US" dirty="0"/>
          </a:p>
        </p:txBody>
      </p:sp>
      <p:pic>
        <p:nvPicPr>
          <p:cNvPr id="6" name="Google Shape;169;p18">
            <a:extLst>
              <a:ext uri="{FF2B5EF4-FFF2-40B4-BE49-F238E27FC236}">
                <a16:creationId xmlns:a16="http://schemas.microsoft.com/office/drawing/2014/main" id="{829ADD9A-08F2-4B15-A231-B01169E70ED3}"/>
              </a:ext>
            </a:extLst>
          </p:cNvPr>
          <p:cNvPicPr preferRelativeResize="0"/>
          <p:nvPr/>
        </p:nvPicPr>
        <p:blipFill>
          <a:blip r:embed="rId2">
            <a:alphaModFix/>
          </a:blip>
          <a:stretch>
            <a:fillRect/>
          </a:stretch>
        </p:blipFill>
        <p:spPr>
          <a:xfrm>
            <a:off x="2277151" y="3628012"/>
            <a:ext cx="7579820" cy="2907399"/>
          </a:xfrm>
          <a:prstGeom prst="rect">
            <a:avLst/>
          </a:prstGeom>
          <a:noFill/>
          <a:ln>
            <a:noFill/>
          </a:ln>
        </p:spPr>
      </p:pic>
    </p:spTree>
    <p:extLst>
      <p:ext uri="{BB962C8B-B14F-4D97-AF65-F5344CB8AC3E}">
        <p14:creationId xmlns:p14="http://schemas.microsoft.com/office/powerpoint/2010/main" val="2861872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5E7822-1881-4BAB-BACE-068606763933}"/>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5E551E30-A5E9-451A-AF4E-B0A5548FDF36}"/>
              </a:ext>
            </a:extLst>
          </p:cNvPr>
          <p:cNvSpPr>
            <a:spLocks noGrp="1"/>
          </p:cNvSpPr>
          <p:nvPr>
            <p:ph type="body" sz="quarter" idx="15"/>
          </p:nvPr>
        </p:nvSpPr>
        <p:spPr/>
        <p:txBody>
          <a:bodyPr/>
          <a:lstStyle/>
          <a:p>
            <a:pPr marL="0" lvl="0" indent="0" algn="l" rtl="0">
              <a:spcBef>
                <a:spcPts val="0"/>
              </a:spcBef>
              <a:spcAft>
                <a:spcPts val="0"/>
              </a:spcAft>
              <a:buNone/>
            </a:pPr>
            <a:r>
              <a:rPr lang="en-US" sz="2000" dirty="0"/>
              <a:t>Not all software are the same however, as companies have different needs.</a:t>
            </a:r>
          </a:p>
          <a:p>
            <a:pPr marL="0" lvl="0" indent="0" algn="l" rtl="0">
              <a:spcBef>
                <a:spcPts val="1600"/>
              </a:spcBef>
              <a:spcAft>
                <a:spcPts val="0"/>
              </a:spcAft>
              <a:buNone/>
            </a:pPr>
            <a:endParaRPr lang="en-US" sz="2000" dirty="0"/>
          </a:p>
          <a:p>
            <a:pPr marL="0" lvl="0" indent="0" algn="l" rtl="0">
              <a:spcBef>
                <a:spcPts val="1600"/>
              </a:spcBef>
              <a:spcAft>
                <a:spcPts val="1600"/>
              </a:spcAft>
              <a:buNone/>
            </a:pPr>
            <a:r>
              <a:rPr lang="en-US" sz="2000" dirty="0"/>
              <a:t>If a small mom-and-pop shop needed to rearrange their one-room store, having an advanced software may not be worth the money. On the other hand, someone  building a hospital would need a more advanced software.</a:t>
            </a:r>
          </a:p>
          <a:p>
            <a:endParaRPr lang="en-US" dirty="0"/>
          </a:p>
        </p:txBody>
      </p:sp>
      <p:grpSp>
        <p:nvGrpSpPr>
          <p:cNvPr id="5" name="Group 4">
            <a:extLst>
              <a:ext uri="{FF2B5EF4-FFF2-40B4-BE49-F238E27FC236}">
                <a16:creationId xmlns:a16="http://schemas.microsoft.com/office/drawing/2014/main" id="{8E4ECE95-8546-4D9B-96B1-961F2A09A17E}"/>
              </a:ext>
            </a:extLst>
          </p:cNvPr>
          <p:cNvGrpSpPr/>
          <p:nvPr/>
        </p:nvGrpSpPr>
        <p:grpSpPr>
          <a:xfrm>
            <a:off x="1628593" y="4219276"/>
            <a:ext cx="8934813" cy="2456356"/>
            <a:chOff x="340975" y="3296575"/>
            <a:chExt cx="8344626" cy="1802775"/>
          </a:xfrm>
        </p:grpSpPr>
        <p:pic>
          <p:nvPicPr>
            <p:cNvPr id="6" name="Google Shape;176;p19">
              <a:extLst>
                <a:ext uri="{FF2B5EF4-FFF2-40B4-BE49-F238E27FC236}">
                  <a16:creationId xmlns:a16="http://schemas.microsoft.com/office/drawing/2014/main" id="{4C59EFC6-D2BA-4CAA-AA2B-9DCDC44A7821}"/>
                </a:ext>
              </a:extLst>
            </p:cNvPr>
            <p:cNvPicPr preferRelativeResize="0"/>
            <p:nvPr/>
          </p:nvPicPr>
          <p:blipFill>
            <a:blip r:embed="rId2">
              <a:alphaModFix/>
            </a:blip>
            <a:stretch>
              <a:fillRect/>
            </a:stretch>
          </p:blipFill>
          <p:spPr>
            <a:xfrm>
              <a:off x="4993050" y="3296575"/>
              <a:ext cx="1802776" cy="1802774"/>
            </a:xfrm>
            <a:prstGeom prst="rect">
              <a:avLst/>
            </a:prstGeom>
            <a:noFill/>
            <a:ln>
              <a:noFill/>
            </a:ln>
          </p:spPr>
        </p:pic>
        <p:pic>
          <p:nvPicPr>
            <p:cNvPr id="7" name="Google Shape;177;p19">
              <a:extLst>
                <a:ext uri="{FF2B5EF4-FFF2-40B4-BE49-F238E27FC236}">
                  <a16:creationId xmlns:a16="http://schemas.microsoft.com/office/drawing/2014/main" id="{7497B580-BD05-4F32-A59F-4B02C3346FEE}"/>
                </a:ext>
              </a:extLst>
            </p:cNvPr>
            <p:cNvPicPr preferRelativeResize="0"/>
            <p:nvPr/>
          </p:nvPicPr>
          <p:blipFill>
            <a:blip r:embed="rId3">
              <a:alphaModFix/>
            </a:blip>
            <a:stretch>
              <a:fillRect/>
            </a:stretch>
          </p:blipFill>
          <p:spPr>
            <a:xfrm>
              <a:off x="1781175" y="3390499"/>
              <a:ext cx="2083500" cy="1614899"/>
            </a:xfrm>
            <a:prstGeom prst="rect">
              <a:avLst/>
            </a:prstGeom>
            <a:noFill/>
            <a:ln>
              <a:noFill/>
            </a:ln>
          </p:spPr>
        </p:pic>
        <p:pic>
          <p:nvPicPr>
            <p:cNvPr id="8" name="Google Shape;178;p19">
              <a:extLst>
                <a:ext uri="{FF2B5EF4-FFF2-40B4-BE49-F238E27FC236}">
                  <a16:creationId xmlns:a16="http://schemas.microsoft.com/office/drawing/2014/main" id="{943775A1-5A2A-4546-BBAF-B2421D51407D}"/>
                </a:ext>
              </a:extLst>
            </p:cNvPr>
            <p:cNvPicPr preferRelativeResize="0"/>
            <p:nvPr/>
          </p:nvPicPr>
          <p:blipFill>
            <a:blip r:embed="rId4">
              <a:alphaModFix/>
            </a:blip>
            <a:stretch>
              <a:fillRect/>
            </a:stretch>
          </p:blipFill>
          <p:spPr>
            <a:xfrm>
              <a:off x="340975" y="3460388"/>
              <a:ext cx="1313975" cy="1475125"/>
            </a:xfrm>
            <a:prstGeom prst="rect">
              <a:avLst/>
            </a:prstGeom>
            <a:noFill/>
            <a:ln>
              <a:noFill/>
            </a:ln>
          </p:spPr>
        </p:pic>
        <p:pic>
          <p:nvPicPr>
            <p:cNvPr id="9" name="Google Shape;179;p19">
              <a:extLst>
                <a:ext uri="{FF2B5EF4-FFF2-40B4-BE49-F238E27FC236}">
                  <a16:creationId xmlns:a16="http://schemas.microsoft.com/office/drawing/2014/main" id="{1538DC28-07F7-4A4E-B542-F7E3C3FEEBC1}"/>
                </a:ext>
              </a:extLst>
            </p:cNvPr>
            <p:cNvPicPr preferRelativeResize="0"/>
            <p:nvPr/>
          </p:nvPicPr>
          <p:blipFill>
            <a:blip r:embed="rId5">
              <a:alphaModFix/>
            </a:blip>
            <a:stretch>
              <a:fillRect/>
            </a:stretch>
          </p:blipFill>
          <p:spPr>
            <a:xfrm>
              <a:off x="6948774" y="3296575"/>
              <a:ext cx="1736827" cy="1802775"/>
            </a:xfrm>
            <a:prstGeom prst="rect">
              <a:avLst/>
            </a:prstGeom>
            <a:noFill/>
            <a:ln>
              <a:noFill/>
            </a:ln>
          </p:spPr>
        </p:pic>
      </p:grpSp>
    </p:spTree>
    <p:extLst>
      <p:ext uri="{BB962C8B-B14F-4D97-AF65-F5344CB8AC3E}">
        <p14:creationId xmlns:p14="http://schemas.microsoft.com/office/powerpoint/2010/main" val="4290009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1442E657-B8EB-43B8-B819-A090BDEE7357}"/>
              </a:ext>
            </a:extLst>
          </p:cNvPr>
          <p:cNvSpPr>
            <a:spLocks noGrp="1"/>
          </p:cNvSpPr>
          <p:nvPr>
            <p:ph type="body" sz="quarter" idx="10"/>
          </p:nvPr>
        </p:nvSpPr>
        <p:spPr>
          <a:xfrm>
            <a:off x="264584" y="862676"/>
            <a:ext cx="3471333" cy="795732"/>
          </a:xfrm>
        </p:spPr>
        <p:txBody>
          <a:bodyPr/>
          <a:lstStyle/>
          <a:p>
            <a:r>
              <a:rPr lang="en" dirty="0"/>
              <a:t>Different Types of Software</a:t>
            </a:r>
            <a:endParaRPr lang="en-US" dirty="0"/>
          </a:p>
        </p:txBody>
      </p:sp>
      <p:pic>
        <p:nvPicPr>
          <p:cNvPr id="6" name="Picture 5" descr="A screenshot of a cell phone&#10;&#10;Description automatically generated">
            <a:extLst>
              <a:ext uri="{FF2B5EF4-FFF2-40B4-BE49-F238E27FC236}">
                <a16:creationId xmlns:a16="http://schemas.microsoft.com/office/drawing/2014/main" id="{C7B75B45-F0AB-40C2-8F83-CDCBC34AFC3D}"/>
              </a:ext>
            </a:extLst>
          </p:cNvPr>
          <p:cNvPicPr>
            <a:picLocks noChangeAspect="1"/>
          </p:cNvPicPr>
          <p:nvPr/>
        </p:nvPicPr>
        <p:blipFill rotWithShape="1">
          <a:blip r:embed="rId2"/>
          <a:srcRect r="1186" b="3321"/>
          <a:stretch/>
        </p:blipFill>
        <p:spPr>
          <a:xfrm>
            <a:off x="4113113" y="863692"/>
            <a:ext cx="7545488" cy="4485548"/>
          </a:xfrm>
          <a:prstGeom prst="rect">
            <a:avLst/>
          </a:prstGeom>
          <a:noFill/>
        </p:spPr>
      </p:pic>
    </p:spTree>
    <p:extLst>
      <p:ext uri="{BB962C8B-B14F-4D97-AF65-F5344CB8AC3E}">
        <p14:creationId xmlns:p14="http://schemas.microsoft.com/office/powerpoint/2010/main" val="2264043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888319-F625-46A3-A644-D00E6A636071}"/>
              </a:ext>
            </a:extLst>
          </p:cNvPr>
          <p:cNvSpPr>
            <a:spLocks noGrp="1"/>
          </p:cNvSpPr>
          <p:nvPr>
            <p:ph type="body" sz="quarter" idx="14"/>
          </p:nvPr>
        </p:nvSpPr>
        <p:spPr/>
        <p:txBody>
          <a:bodyPr/>
          <a:lstStyle/>
          <a:p>
            <a:r>
              <a:rPr lang="en" dirty="0"/>
              <a:t>2D Layouts</a:t>
            </a:r>
            <a:endParaRPr lang="en-US" dirty="0"/>
          </a:p>
        </p:txBody>
      </p:sp>
      <p:sp>
        <p:nvSpPr>
          <p:cNvPr id="4" name="Text Placeholder 3">
            <a:extLst>
              <a:ext uri="{FF2B5EF4-FFF2-40B4-BE49-F238E27FC236}">
                <a16:creationId xmlns:a16="http://schemas.microsoft.com/office/drawing/2014/main" id="{1B3C3171-1361-43A1-AE00-D6D5A6BB9000}"/>
              </a:ext>
            </a:extLst>
          </p:cNvPr>
          <p:cNvSpPr>
            <a:spLocks noGrp="1"/>
          </p:cNvSpPr>
          <p:nvPr>
            <p:ph type="body" sz="quarter" idx="15"/>
          </p:nvPr>
        </p:nvSpPr>
        <p:spPr/>
        <p:txBody>
          <a:bodyPr/>
          <a:lstStyle/>
          <a:p>
            <a:pPr marL="0" lvl="0" indent="0" algn="l" rtl="0">
              <a:spcBef>
                <a:spcPts val="0"/>
              </a:spcBef>
              <a:spcAft>
                <a:spcPts val="0"/>
              </a:spcAft>
              <a:buNone/>
            </a:pPr>
            <a:r>
              <a:rPr lang="en-US" sz="2400" dirty="0"/>
              <a:t>Those terms may have been confusing, but let’s simplify it!</a:t>
            </a:r>
          </a:p>
          <a:p>
            <a:pPr marL="0" lvl="0" indent="0" algn="l" rtl="0">
              <a:spcBef>
                <a:spcPts val="1600"/>
              </a:spcBef>
              <a:spcAft>
                <a:spcPts val="0"/>
              </a:spcAft>
              <a:buNone/>
            </a:pPr>
            <a:r>
              <a:rPr lang="en-US" sz="2400" dirty="0"/>
              <a:t>A 2D layout is exactly like the ones we made last time. It’s a bird eye’s view where everything is flat. Think about a picture or poster, those are  two dimensional since they are flat.  If the drawing on the right was 3D then you would be able to see how tall the walls are. </a:t>
            </a:r>
          </a:p>
          <a:p>
            <a:endParaRPr lang="en-US" dirty="0"/>
          </a:p>
        </p:txBody>
      </p:sp>
      <p:pic>
        <p:nvPicPr>
          <p:cNvPr id="6" name="Google Shape;192;p21">
            <a:extLst>
              <a:ext uri="{FF2B5EF4-FFF2-40B4-BE49-F238E27FC236}">
                <a16:creationId xmlns:a16="http://schemas.microsoft.com/office/drawing/2014/main" id="{75CABA8A-3F23-4F49-938F-4F453C2B9891}"/>
              </a:ext>
            </a:extLst>
          </p:cNvPr>
          <p:cNvPicPr preferRelativeResize="0"/>
          <p:nvPr/>
        </p:nvPicPr>
        <p:blipFill>
          <a:blip r:embed="rId2">
            <a:alphaModFix/>
          </a:blip>
          <a:stretch>
            <a:fillRect/>
          </a:stretch>
        </p:blipFill>
        <p:spPr>
          <a:xfrm>
            <a:off x="6876557" y="3703320"/>
            <a:ext cx="3250423" cy="2999380"/>
          </a:xfrm>
          <a:prstGeom prst="rect">
            <a:avLst/>
          </a:prstGeom>
          <a:noFill/>
          <a:ln>
            <a:noFill/>
          </a:ln>
        </p:spPr>
      </p:pic>
      <p:pic>
        <p:nvPicPr>
          <p:cNvPr id="8" name="Google Shape;193;p21">
            <a:extLst>
              <a:ext uri="{FF2B5EF4-FFF2-40B4-BE49-F238E27FC236}">
                <a16:creationId xmlns:a16="http://schemas.microsoft.com/office/drawing/2014/main" id="{624F4280-CF94-4F2C-9C67-C76A4F167426}"/>
              </a:ext>
            </a:extLst>
          </p:cNvPr>
          <p:cNvPicPr preferRelativeResize="0"/>
          <p:nvPr/>
        </p:nvPicPr>
        <p:blipFill>
          <a:blip r:embed="rId3">
            <a:alphaModFix/>
          </a:blip>
          <a:stretch>
            <a:fillRect/>
          </a:stretch>
        </p:blipFill>
        <p:spPr>
          <a:xfrm>
            <a:off x="2065020" y="4320900"/>
            <a:ext cx="3859681" cy="2381800"/>
          </a:xfrm>
          <a:prstGeom prst="rect">
            <a:avLst/>
          </a:prstGeom>
          <a:noFill/>
          <a:ln>
            <a:noFill/>
          </a:ln>
        </p:spPr>
      </p:pic>
    </p:spTree>
    <p:extLst>
      <p:ext uri="{BB962C8B-B14F-4D97-AF65-F5344CB8AC3E}">
        <p14:creationId xmlns:p14="http://schemas.microsoft.com/office/powerpoint/2010/main" val="1033836318"/>
      </p:ext>
    </p:extLst>
  </p:cSld>
  <p:clrMapOvr>
    <a:masterClrMapping/>
  </p:clrMapOvr>
</p:sld>
</file>

<file path=ppt/theme/theme1.xml><?xml version="1.0" encoding="utf-8"?>
<a:theme xmlns:a="http://schemas.openxmlformats.org/drawingml/2006/main" name="RIT">
  <a:themeElements>
    <a:clrScheme name="RIT">
      <a:dk1>
        <a:srgbClr val="000000"/>
      </a:dk1>
      <a:lt1>
        <a:srgbClr val="FFFFFF"/>
      </a:lt1>
      <a:dk2>
        <a:srgbClr val="E36102"/>
      </a:dk2>
      <a:lt2>
        <a:srgbClr val="EEEEEE"/>
      </a:lt2>
      <a:accent1>
        <a:srgbClr val="83BD00"/>
      </a:accent1>
      <a:accent2>
        <a:srgbClr val="C3D600"/>
      </a:accent2>
      <a:accent3>
        <a:srgbClr val="009CBD"/>
      </a:accent3>
      <a:accent4>
        <a:srgbClr val="7D55C7"/>
      </a:accent4>
      <a:accent5>
        <a:srgbClr val="DA281C"/>
      </a:accent5>
      <a:accent6>
        <a:srgbClr val="F6BE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IT PPT template 4" id="{78D9C2E5-FD18-AC4F-A712-8A140E8FE595}" vid="{289A2507-138B-444C-A244-4B0961E48FF1}"/>
    </a:ext>
  </a:extLst>
</a:theme>
</file>

<file path=docProps/app.xml><?xml version="1.0" encoding="utf-8"?>
<Properties xmlns="http://schemas.openxmlformats.org/officeDocument/2006/extended-properties" xmlns:vt="http://schemas.openxmlformats.org/officeDocument/2006/docPropsVTypes">
  <TotalTime>0</TotalTime>
  <Words>996</Words>
  <Application>Microsoft Office PowerPoint</Application>
  <PresentationFormat>Widescreen</PresentationFormat>
  <Paragraphs>64</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MS Gothic</vt:lpstr>
      <vt:lpstr>Arial</vt:lpstr>
      <vt:lpstr>Georgia</vt:lpstr>
      <vt:lpstr>System Font Regular</vt:lpstr>
      <vt:lpstr>Wingdings</vt:lpstr>
      <vt:lpstr>RIT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Alexandros Geronikos (RIT Student)</dc:creator>
  <cp:lastModifiedBy>Alexandros Geronikos (RIT Student)</cp:lastModifiedBy>
  <cp:revision>2</cp:revision>
  <dcterms:created xsi:type="dcterms:W3CDTF">2020-09-04T15:23:23Z</dcterms:created>
  <dcterms:modified xsi:type="dcterms:W3CDTF">2020-09-11T16:06:53Z</dcterms:modified>
</cp:coreProperties>
</file>