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7"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85212b576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85212b576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77f694237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77f694237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85212b55de_0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85212b55de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85212b577b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85212b577b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85212b55de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85212b55de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85212b55de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85212b55de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85212b55de_0_1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85212b55de_0_1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85212b55de_0_1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85212b55de_0_1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85212b55de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85212b55de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85212b55de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85212b55de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85212b577b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85212b577b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85212b577b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85212b577b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9" name="Shape 9"/>
        <p:cNvGrpSpPr/>
        <p:nvPr/>
      </p:nvGrpSpPr>
      <p:grpSpPr>
        <a:xfrm>
          <a:off x="0" y="0"/>
          <a:ext cx="0" cy="0"/>
          <a:chOff x="0" y="0"/>
          <a:chExt cx="0" cy="0"/>
        </a:xfrm>
      </p:grpSpPr>
      <p:sp>
        <p:nvSpPr>
          <p:cNvPr id="10" name="Google Shape;10;p2"/>
          <p:cNvSpPr/>
          <p:nvPr/>
        </p:nvSpPr>
        <p:spPr>
          <a:xfrm>
            <a:off x="0" y="0"/>
            <a:ext cx="9144000" cy="5143500"/>
          </a:xfrm>
          <a:prstGeom prst="rect">
            <a:avLst/>
          </a:prstGeom>
          <a:solidFill>
            <a:srgbClr val="68696C"/>
          </a:solidFill>
          <a:ln>
            <a:noFill/>
          </a:ln>
          <a:effectLst>
            <a:outerShdw blurRad="40000" rotWithShape="0" dir="5400000" dist="23000">
              <a:srgbClr val="000000">
                <a:alpha val="34901"/>
              </a:srgbClr>
            </a:outerShdw>
          </a:effectLst>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 name="Google Shape;11;p2"/>
          <p:cNvSpPr/>
          <p:nvPr/>
        </p:nvSpPr>
        <p:spPr>
          <a:xfrm>
            <a:off x="478924" y="242751"/>
            <a:ext cx="629933" cy="830723"/>
          </a:xfrm>
          <a:custGeom>
            <a:rect b="b" l="l" r="r" t="t"/>
            <a:pathLst>
              <a:path extrusionOk="0" h="1107631" w="83991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2" name="Google Shape;12;p2"/>
          <p:cNvSpPr/>
          <p:nvPr/>
        </p:nvSpPr>
        <p:spPr>
          <a:xfrm>
            <a:off x="-98380" y="2367271"/>
            <a:ext cx="1461356" cy="1927164"/>
          </a:xfrm>
          <a:custGeom>
            <a:rect b="b" l="l" r="r" t="t"/>
            <a:pathLst>
              <a:path extrusionOk="0" h="2569552" w="1948475">
                <a:moveTo>
                  <a:pt x="0" y="0"/>
                </a:moveTo>
                <a:lnTo>
                  <a:pt x="0" y="919437"/>
                </a:lnTo>
                <a:lnTo>
                  <a:pt x="868289" y="1276252"/>
                </a:lnTo>
                <a:lnTo>
                  <a:pt x="868289" y="1285994"/>
                </a:lnTo>
                <a:lnTo>
                  <a:pt x="0" y="1701263"/>
                </a:lnTo>
                <a:lnTo>
                  <a:pt x="0" y="2581730"/>
                </a:lnTo>
                <a:lnTo>
                  <a:pt x="1952129" y="1731708"/>
                </a:lnTo>
                <a:lnTo>
                  <a:pt x="1952129" y="848805"/>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3" name="Google Shape;13;p2"/>
          <p:cNvSpPr/>
          <p:nvPr/>
        </p:nvSpPr>
        <p:spPr>
          <a:xfrm>
            <a:off x="5491618" y="2943127"/>
            <a:ext cx="349089" cy="460361"/>
          </a:xfrm>
          <a:custGeom>
            <a:rect b="b" l="l" r="r" t="t"/>
            <a:pathLst>
              <a:path extrusionOk="0" h="613815" w="465452">
                <a:moveTo>
                  <a:pt x="0" y="0"/>
                </a:moveTo>
                <a:lnTo>
                  <a:pt x="0" y="219635"/>
                </a:lnTo>
                <a:lnTo>
                  <a:pt x="207417" y="304871"/>
                </a:lnTo>
                <a:lnTo>
                  <a:pt x="207417" y="307199"/>
                </a:lnTo>
                <a:lnTo>
                  <a:pt x="0" y="406398"/>
                </a:lnTo>
                <a:lnTo>
                  <a:pt x="0" y="616725"/>
                </a:lnTo>
                <a:lnTo>
                  <a:pt x="466325" y="413671"/>
                </a:lnTo>
                <a:lnTo>
                  <a:pt x="466325" y="202763"/>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 name="Google Shape;14;p2"/>
          <p:cNvSpPr/>
          <p:nvPr/>
        </p:nvSpPr>
        <p:spPr>
          <a:xfrm>
            <a:off x="8154471" y="3418610"/>
            <a:ext cx="629932" cy="830723"/>
          </a:xfrm>
          <a:custGeom>
            <a:rect b="b" l="l" r="r" t="t"/>
            <a:pathLst>
              <a:path extrusionOk="0" h="1107631" w="83991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5" name="Google Shape;15;p2"/>
          <p:cNvSpPr/>
          <p:nvPr/>
        </p:nvSpPr>
        <p:spPr>
          <a:xfrm>
            <a:off x="7291797" y="308983"/>
            <a:ext cx="1859454" cy="2452155"/>
          </a:xfrm>
          <a:custGeom>
            <a:rect b="b" l="l" r="r" t="t"/>
            <a:pathLst>
              <a:path extrusionOk="0" h="3269540" w="2479272">
                <a:moveTo>
                  <a:pt x="0" y="0"/>
                </a:moveTo>
                <a:lnTo>
                  <a:pt x="0" y="1169907"/>
                </a:lnTo>
                <a:lnTo>
                  <a:pt x="1104826" y="1623924"/>
                </a:lnTo>
                <a:lnTo>
                  <a:pt x="1104826" y="1636320"/>
                </a:lnTo>
                <a:lnTo>
                  <a:pt x="0" y="2164715"/>
                </a:lnTo>
                <a:lnTo>
                  <a:pt x="0" y="3285036"/>
                </a:lnTo>
                <a:lnTo>
                  <a:pt x="2483921" y="2203454"/>
                </a:lnTo>
                <a:lnTo>
                  <a:pt x="2483921" y="1080033"/>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id="16" name="Google Shape;16;p2"/>
          <p:cNvPicPr preferRelativeResize="0"/>
          <p:nvPr/>
        </p:nvPicPr>
        <p:blipFill rotWithShape="1">
          <a:blip r:embed="rId2">
            <a:alphaModFix/>
          </a:blip>
          <a:srcRect b="0" l="0" r="0" t="0"/>
          <a:stretch/>
        </p:blipFill>
        <p:spPr>
          <a:xfrm>
            <a:off x="8366872" y="93473"/>
            <a:ext cx="521208" cy="162944"/>
          </a:xfrm>
          <a:prstGeom prst="rect">
            <a:avLst/>
          </a:prstGeom>
          <a:noFill/>
          <a:ln>
            <a:noFill/>
          </a:ln>
        </p:spPr>
      </p:pic>
      <p:sp>
        <p:nvSpPr>
          <p:cNvPr id="17" name="Google Shape;17;p2"/>
          <p:cNvSpPr/>
          <p:nvPr/>
        </p:nvSpPr>
        <p:spPr>
          <a:xfrm>
            <a:off x="1143" y="7060"/>
            <a:ext cx="9141600" cy="3771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2400">
              <a:solidFill>
                <a:schemeClr val="lt1"/>
              </a:solidFill>
              <a:latin typeface="Arial"/>
              <a:ea typeface="Arial"/>
              <a:cs typeface="Arial"/>
              <a:sym typeface="Arial"/>
            </a:endParaRPr>
          </a:p>
        </p:txBody>
      </p:sp>
      <p:pic>
        <p:nvPicPr>
          <p:cNvPr id="18" name="Google Shape;18;p2"/>
          <p:cNvPicPr preferRelativeResize="0"/>
          <p:nvPr/>
        </p:nvPicPr>
        <p:blipFill rotWithShape="1">
          <a:blip r:embed="rId3">
            <a:alphaModFix/>
          </a:blip>
          <a:srcRect b="0" l="0" r="0" t="0"/>
          <a:stretch/>
        </p:blipFill>
        <p:spPr>
          <a:xfrm>
            <a:off x="8512420" y="80399"/>
            <a:ext cx="492553" cy="246277"/>
          </a:xfrm>
          <a:prstGeom prst="rect">
            <a:avLst/>
          </a:prstGeom>
          <a:noFill/>
          <a:ln>
            <a:noFill/>
          </a:ln>
        </p:spPr>
      </p:pic>
      <p:sp>
        <p:nvSpPr>
          <p:cNvPr id="19" name="Google Shape;19;p2"/>
          <p:cNvSpPr txBox="1"/>
          <p:nvPr>
            <p:ph idx="1" type="body"/>
          </p:nvPr>
        </p:nvSpPr>
        <p:spPr>
          <a:xfrm>
            <a:off x="2008148" y="3287404"/>
            <a:ext cx="5793000" cy="3576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0" name="Google Shape;20;p2"/>
          <p:cNvSpPr txBox="1"/>
          <p:nvPr>
            <p:ph idx="2" type="body"/>
          </p:nvPr>
        </p:nvSpPr>
        <p:spPr>
          <a:xfrm>
            <a:off x="2008148" y="3670551"/>
            <a:ext cx="5793000" cy="4092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1" name="Google Shape;21;p2"/>
          <p:cNvSpPr txBox="1"/>
          <p:nvPr>
            <p:ph idx="3" type="body"/>
          </p:nvPr>
        </p:nvSpPr>
        <p:spPr>
          <a:xfrm>
            <a:off x="0" y="4149565"/>
            <a:ext cx="9144000" cy="10095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2" name="Google Shape;22;p2"/>
          <p:cNvSpPr txBox="1"/>
          <p:nvPr>
            <p:ph idx="4" type="body"/>
          </p:nvPr>
        </p:nvSpPr>
        <p:spPr>
          <a:xfrm>
            <a:off x="754540" y="956788"/>
            <a:ext cx="7613700" cy="23049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90000"/>
              </a:lnSpc>
              <a:spcBef>
                <a:spcPts val="1100"/>
              </a:spcBef>
              <a:spcAft>
                <a:spcPts val="0"/>
              </a:spcAft>
              <a:buClr>
                <a:schemeClr val="lt1"/>
              </a:buClr>
              <a:buSzPts val="5400"/>
              <a:buFont typeface="Arial"/>
              <a:buNone/>
              <a:defRPr b="1" i="0" sz="54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verview">
  <p:cSld name="Overview">
    <p:spTree>
      <p:nvGrpSpPr>
        <p:cNvPr id="23" name="Shape 23"/>
        <p:cNvGrpSpPr/>
        <p:nvPr/>
      </p:nvGrpSpPr>
      <p:grpSpPr>
        <a:xfrm>
          <a:off x="0" y="0"/>
          <a:ext cx="0" cy="0"/>
          <a:chOff x="0" y="0"/>
          <a:chExt cx="0" cy="0"/>
        </a:xfrm>
      </p:grpSpPr>
      <p:cxnSp>
        <p:nvCxnSpPr>
          <p:cNvPr id="24" name="Google Shape;24;p3"/>
          <p:cNvCxnSpPr/>
          <p:nvPr/>
        </p:nvCxnSpPr>
        <p:spPr>
          <a:xfrm>
            <a:off x="204064" y="384370"/>
            <a:ext cx="2006100" cy="0"/>
          </a:xfrm>
          <a:prstGeom prst="straightConnector1">
            <a:avLst/>
          </a:prstGeom>
          <a:noFill/>
          <a:ln cap="flat" cmpd="sng" w="25400">
            <a:solidFill>
              <a:srgbClr val="E46102"/>
            </a:solidFill>
            <a:prstDash val="solid"/>
            <a:round/>
            <a:headEnd len="sm" w="sm" type="none"/>
            <a:tailEnd len="sm" w="sm" type="none"/>
          </a:ln>
        </p:spPr>
      </p:cxnSp>
      <p:cxnSp>
        <p:nvCxnSpPr>
          <p:cNvPr id="25" name="Google Shape;25;p3"/>
          <p:cNvCxnSpPr/>
          <p:nvPr/>
        </p:nvCxnSpPr>
        <p:spPr>
          <a:xfrm>
            <a:off x="2532476" y="384370"/>
            <a:ext cx="6364200" cy="0"/>
          </a:xfrm>
          <a:prstGeom prst="straightConnector1">
            <a:avLst/>
          </a:prstGeom>
          <a:noFill/>
          <a:ln cap="flat" cmpd="sng" w="12700">
            <a:solidFill>
              <a:srgbClr val="E46102"/>
            </a:solidFill>
            <a:prstDash val="solid"/>
            <a:round/>
            <a:headEnd len="sm" w="sm" type="none"/>
            <a:tailEnd len="sm" w="sm" type="none"/>
          </a:ln>
        </p:spPr>
      </p:cxnSp>
      <p:sp>
        <p:nvSpPr>
          <p:cNvPr id="26" name="Google Shape;26;p3"/>
          <p:cNvSpPr txBox="1"/>
          <p:nvPr>
            <p:ph idx="1" type="body"/>
          </p:nvPr>
        </p:nvSpPr>
        <p:spPr>
          <a:xfrm>
            <a:off x="204065" y="740368"/>
            <a:ext cx="2705700" cy="33921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600"/>
              </a:spcBef>
              <a:spcAft>
                <a:spcPts val="0"/>
              </a:spcAft>
              <a:buClr>
                <a:srgbClr val="E46102"/>
              </a:buClr>
              <a:buSzPts val="3200"/>
              <a:buFont typeface="Arial"/>
              <a:buNone/>
              <a:defRPr b="1" i="0" sz="3200" u="none" cap="none" strike="noStrike">
                <a:solidFill>
                  <a:srgbClr val="E46102"/>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7" name="Google Shape;27;p3"/>
          <p:cNvSpPr txBox="1"/>
          <p:nvPr>
            <p:ph idx="2" type="body"/>
          </p:nvPr>
        </p:nvSpPr>
        <p:spPr>
          <a:xfrm>
            <a:off x="3252528" y="1305759"/>
            <a:ext cx="5643900" cy="4671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50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8" name="Google Shape;28;p3"/>
          <p:cNvSpPr txBox="1"/>
          <p:nvPr>
            <p:ph idx="3" type="body"/>
          </p:nvPr>
        </p:nvSpPr>
        <p:spPr>
          <a:xfrm>
            <a:off x="3246526" y="1920619"/>
            <a:ext cx="5649900" cy="2211900"/>
          </a:xfrm>
          <a:prstGeom prst="rect">
            <a:avLst/>
          </a:prstGeom>
          <a:noFill/>
          <a:ln>
            <a:noFill/>
          </a:ln>
        </p:spPr>
        <p:txBody>
          <a:bodyPr anchorCtr="0" anchor="t" bIns="34275" lIns="68575" spcFirstLastPara="1" rIns="68575" wrap="square" tIns="34275">
            <a:noAutofit/>
          </a:bodyPr>
          <a:lstStyle>
            <a:lvl1pPr indent="-355600" lvl="0" marL="457200" marR="0" rtl="0" algn="l">
              <a:spcBef>
                <a:spcPts val="400"/>
              </a:spcBef>
              <a:spcAft>
                <a:spcPts val="0"/>
              </a:spcAft>
              <a:buClr>
                <a:srgbClr val="E46102"/>
              </a:buClr>
              <a:buSzPts val="2000"/>
              <a:buFont typeface="Noto Sans Symbols"/>
              <a:buChar char="▪"/>
              <a:defRPr b="0" i="0" sz="2000" u="none" cap="none" strike="noStrike">
                <a:solidFill>
                  <a:schemeClr val="dk1"/>
                </a:solidFill>
                <a:latin typeface="Arial"/>
                <a:ea typeface="Arial"/>
                <a:cs typeface="Arial"/>
                <a:sym typeface="Arial"/>
              </a:defRPr>
            </a:lvl1pPr>
            <a:lvl2pPr indent="-342900" lvl="1" marL="914400" marR="0" rtl="0" algn="l">
              <a:spcBef>
                <a:spcPts val="400"/>
              </a:spcBef>
              <a:spcAft>
                <a:spcPts val="0"/>
              </a:spcAft>
              <a:buClr>
                <a:srgbClr val="E46102"/>
              </a:buClr>
              <a:buSzPts val="1800"/>
              <a:buFont typeface="Arial"/>
              <a:buChar char="•"/>
              <a:defRPr b="0" i="0" sz="1800" u="none" cap="none" strike="noStrike">
                <a:solidFill>
                  <a:schemeClr val="dk1"/>
                </a:solidFill>
                <a:latin typeface="Arial"/>
                <a:ea typeface="Arial"/>
                <a:cs typeface="Arial"/>
                <a:sym typeface="Arial"/>
              </a:defRPr>
            </a:lvl2pPr>
            <a:lvl3pPr indent="-330200" lvl="2" marL="1371600" marR="0" rtl="0" algn="l">
              <a:spcBef>
                <a:spcPts val="300"/>
              </a:spcBef>
              <a:spcAft>
                <a:spcPts val="0"/>
              </a:spcAft>
              <a:buClr>
                <a:srgbClr val="E46102"/>
              </a:buClr>
              <a:buSzPts val="1600"/>
              <a:buFont typeface="Noto Sans Symbols"/>
              <a:buChar char="▪"/>
              <a:defRPr b="0" i="0" sz="1600" u="none" cap="none" strike="noStrike">
                <a:solidFill>
                  <a:schemeClr val="dk1"/>
                </a:solidFill>
                <a:latin typeface="Arial"/>
                <a:ea typeface="Arial"/>
                <a:cs typeface="Arial"/>
                <a:sym typeface="Arial"/>
              </a:defRPr>
            </a:lvl3pPr>
            <a:lvl4pPr indent="-317500" lvl="3" marL="1828800" marR="0" rtl="0" algn="l">
              <a:spcBef>
                <a:spcPts val="300"/>
              </a:spcBef>
              <a:spcAft>
                <a:spcPts val="0"/>
              </a:spcAft>
              <a:buClr>
                <a:srgbClr val="D95E00"/>
              </a:buClr>
              <a:buSzPts val="1400"/>
              <a:buFont typeface="NTR"/>
              <a:buChar char="&gt;"/>
              <a:defRPr b="0" i="0" sz="1400" u="none" cap="none" strike="noStrike">
                <a:solidFill>
                  <a:schemeClr val="dk1"/>
                </a:solidFill>
                <a:latin typeface="Arial"/>
                <a:ea typeface="Arial"/>
                <a:cs typeface="Arial"/>
                <a:sym typeface="Arial"/>
              </a:defRPr>
            </a:lvl4pPr>
            <a:lvl5pPr indent="-304800" lvl="4" marL="2286000" marR="0" rtl="0" algn="l">
              <a:spcBef>
                <a:spcPts val="200"/>
              </a:spcBef>
              <a:spcAft>
                <a:spcPts val="0"/>
              </a:spcAft>
              <a:buClr>
                <a:srgbClr val="D95E00"/>
              </a:buClr>
              <a:buSzPts val="1200"/>
              <a:buFont typeface="Noto Sans Symbols"/>
              <a:buChar char="▪"/>
              <a:defRPr b="0" i="0" sz="1200" u="none" cap="none" strike="noStrike">
                <a:solidFill>
                  <a:schemeClr val="dk1"/>
                </a:solidFill>
                <a:latin typeface="Arial"/>
                <a:ea typeface="Arial"/>
                <a:cs typeface="Arial"/>
                <a:sym typeface="Arial"/>
              </a:defRPr>
            </a:lvl5pPr>
            <a:lvl6pPr indent="-228600" lvl="5" marL="2743200" marR="0" rtl="0" algn="l">
              <a:spcBef>
                <a:spcPts val="200"/>
              </a:spcBef>
              <a:spcAft>
                <a:spcPts val="0"/>
              </a:spcAft>
              <a:buClr>
                <a:srgbClr val="D95E00"/>
              </a:buClr>
              <a:buSzPts val="1100"/>
              <a:buFont typeface="NTR"/>
              <a:buNone/>
              <a:defRPr b="0" i="0" sz="1100" u="none" cap="none" strike="noStrike">
                <a:solidFill>
                  <a:schemeClr val="dk1"/>
                </a:solidFill>
                <a:latin typeface="Arial"/>
                <a:ea typeface="Arial"/>
                <a:cs typeface="Arial"/>
                <a:sym typeface="Arial"/>
              </a:defRPr>
            </a:lvl6pPr>
            <a:lvl7pPr indent="-228600" lvl="6" marL="3200400" marR="0" rtl="0" algn="l">
              <a:spcBef>
                <a:spcPts val="200"/>
              </a:spcBef>
              <a:spcAft>
                <a:spcPts val="0"/>
              </a:spcAft>
              <a:buClr>
                <a:srgbClr val="D95E00"/>
              </a:buClr>
              <a:buSzPts val="1000"/>
              <a:buFont typeface="Noto Sans Symbols"/>
              <a:buNone/>
              <a:defRPr b="0" i="0" sz="1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9" name="Google Shape;29;p3"/>
          <p:cNvSpPr txBox="1"/>
          <p:nvPr>
            <p:ph idx="4" type="body"/>
          </p:nvPr>
        </p:nvSpPr>
        <p:spPr>
          <a:xfrm>
            <a:off x="0" y="4133850"/>
            <a:ext cx="9144000" cy="10095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30" name="Shape 30"/>
        <p:cNvGrpSpPr/>
        <p:nvPr/>
      </p:nvGrpSpPr>
      <p:grpSpPr>
        <a:xfrm>
          <a:off x="0" y="0"/>
          <a:ext cx="0" cy="0"/>
          <a:chOff x="0" y="0"/>
          <a:chExt cx="0" cy="0"/>
        </a:xfrm>
      </p:grpSpPr>
      <p:cxnSp>
        <p:nvCxnSpPr>
          <p:cNvPr id="31" name="Google Shape;31;p4"/>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32" name="Google Shape;32;p4"/>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33" name="Google Shape;33;p4"/>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4" name="Google Shape;34;p4"/>
          <p:cNvSpPr txBox="1"/>
          <p:nvPr>
            <p:ph idx="2" type="body"/>
          </p:nvPr>
        </p:nvSpPr>
        <p:spPr>
          <a:xfrm>
            <a:off x="204064" y="718839"/>
            <a:ext cx="8692500" cy="5223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600"/>
              </a:spcBef>
              <a:spcAft>
                <a:spcPts val="0"/>
              </a:spcAft>
              <a:buClr>
                <a:srgbClr val="E46102"/>
              </a:buClr>
              <a:buSzPts val="2800"/>
              <a:buFont typeface="Arial"/>
              <a:buNone/>
              <a:defRPr b="1" i="0" sz="2800" u="none" cap="none" strike="noStrike">
                <a:solidFill>
                  <a:srgbClr val="E46102"/>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5" name="Google Shape;35;p4"/>
          <p:cNvSpPr txBox="1"/>
          <p:nvPr>
            <p:ph idx="3" type="body"/>
          </p:nvPr>
        </p:nvSpPr>
        <p:spPr>
          <a:xfrm>
            <a:off x="204064" y="1308169"/>
            <a:ext cx="8692500" cy="2825700"/>
          </a:xfrm>
          <a:prstGeom prst="rect">
            <a:avLst/>
          </a:prstGeom>
          <a:noFill/>
          <a:ln>
            <a:noFill/>
          </a:ln>
        </p:spPr>
        <p:txBody>
          <a:bodyPr anchorCtr="0" anchor="t" bIns="34275" lIns="68575" spcFirstLastPara="1" rIns="68575" wrap="square" tIns="34275">
            <a:noAutofit/>
          </a:bodyPr>
          <a:lstStyle>
            <a:lvl1pPr indent="-381000" lvl="0" marL="457200" marR="0" rtl="0" algn="l">
              <a:spcBef>
                <a:spcPts val="500"/>
              </a:spcBef>
              <a:spcAft>
                <a:spcPts val="0"/>
              </a:spcAft>
              <a:buClr>
                <a:srgbClr val="E46102"/>
              </a:buClr>
              <a:buSzPts val="2400"/>
              <a:buFont typeface="Noto Sans Symbols"/>
              <a:buChar char="▪"/>
              <a:defRPr b="1"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rgbClr val="E46102"/>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400"/>
              </a:spcBef>
              <a:spcAft>
                <a:spcPts val="0"/>
              </a:spcAft>
              <a:buClr>
                <a:srgbClr val="E46102"/>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spcBef>
                <a:spcPts val="300"/>
              </a:spcBef>
              <a:spcAft>
                <a:spcPts val="0"/>
              </a:spcAft>
              <a:buClr>
                <a:srgbClr val="D95E00"/>
              </a:buClr>
              <a:buSzPts val="1600"/>
              <a:buFont typeface="NTR"/>
              <a:buChar char="&gt;"/>
              <a:defRPr b="0" i="0" sz="1600" u="none" cap="none" strike="noStrike">
                <a:solidFill>
                  <a:schemeClr val="dk1"/>
                </a:solidFill>
                <a:latin typeface="Arial"/>
                <a:ea typeface="Arial"/>
                <a:cs typeface="Arial"/>
                <a:sym typeface="Arial"/>
              </a:defRPr>
            </a:lvl4pPr>
            <a:lvl5pPr indent="-317500" lvl="4" marL="2286000" marR="0" rtl="0" algn="l">
              <a:spcBef>
                <a:spcPts val="300"/>
              </a:spcBef>
              <a:spcAft>
                <a:spcPts val="0"/>
              </a:spcAft>
              <a:buClr>
                <a:srgbClr val="D95E00"/>
              </a:buClr>
              <a:buSzPts val="1400"/>
              <a:buFont typeface="Noto Sans Symbols"/>
              <a:buChar char="▪"/>
              <a:defRPr b="0" i="0" sz="1400" u="none" cap="none" strike="noStrike">
                <a:solidFill>
                  <a:schemeClr val="dk1"/>
                </a:solidFill>
                <a:latin typeface="Arial"/>
                <a:ea typeface="Arial"/>
                <a:cs typeface="Arial"/>
                <a:sym typeface="Arial"/>
              </a:defRPr>
            </a:lvl5pPr>
            <a:lvl6pPr indent="-304800" lvl="5" marL="2743200" marR="0" rtl="0" algn="l">
              <a:spcBef>
                <a:spcPts val="200"/>
              </a:spcBef>
              <a:spcAft>
                <a:spcPts val="0"/>
              </a:spcAft>
              <a:buClr>
                <a:srgbClr val="D95E00"/>
              </a:buClr>
              <a:buSzPts val="1200"/>
              <a:buFont typeface="NTR"/>
              <a:buChar char="&gt;"/>
              <a:defRPr b="0" i="0" sz="1200" u="none" cap="none" strike="noStrike">
                <a:solidFill>
                  <a:schemeClr val="dk1"/>
                </a:solidFill>
                <a:latin typeface="Arial"/>
                <a:ea typeface="Arial"/>
                <a:cs typeface="Arial"/>
                <a:sym typeface="Arial"/>
              </a:defRPr>
            </a:lvl6pPr>
            <a:lvl7pPr indent="-292100" lvl="6" marL="3200400" marR="0" rtl="0" algn="l">
              <a:spcBef>
                <a:spcPts val="200"/>
              </a:spcBef>
              <a:spcAft>
                <a:spcPts val="0"/>
              </a:spcAft>
              <a:buClr>
                <a:srgbClr val="D95E00"/>
              </a:buClr>
              <a:buSzPts val="1000"/>
              <a:buFont typeface="Noto Sans Symbols"/>
              <a:buChar char="▪"/>
              <a:defRPr b="0" i="0" sz="1000" u="none" cap="none" strike="noStrike">
                <a:solidFill>
                  <a:schemeClr val="dk1"/>
                </a:solidFill>
                <a:latin typeface="Arial"/>
                <a:ea typeface="Arial"/>
                <a:cs typeface="Arial"/>
                <a:sym typeface="Arial"/>
              </a:defRPr>
            </a:lvl7pPr>
            <a:lvl8pPr indent="-285750" lvl="7" marL="3657600" marR="0" rtl="0" algn="l">
              <a:spcBef>
                <a:spcPts val="200"/>
              </a:spcBef>
              <a:spcAft>
                <a:spcPts val="0"/>
              </a:spcAft>
              <a:buClr>
                <a:srgbClr val="D95E00"/>
              </a:buClr>
              <a:buSzPts val="900"/>
              <a:buFont typeface="NTR"/>
              <a:buChar char="&gt;"/>
              <a:defRPr b="0" i="0" sz="9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ull-Page Content">
  <p:cSld name="Full-Page Content">
    <p:spTree>
      <p:nvGrpSpPr>
        <p:cNvPr id="36" name="Shape 36"/>
        <p:cNvGrpSpPr/>
        <p:nvPr/>
      </p:nvGrpSpPr>
      <p:grpSpPr>
        <a:xfrm>
          <a:off x="0" y="0"/>
          <a:ext cx="0" cy="0"/>
          <a:chOff x="0" y="0"/>
          <a:chExt cx="0" cy="0"/>
        </a:xfrm>
      </p:grpSpPr>
      <p:cxnSp>
        <p:nvCxnSpPr>
          <p:cNvPr id="37" name="Google Shape;37;p5"/>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38" name="Google Shape;38;p5"/>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39" name="Google Shape;39;p5"/>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0" name="Google Shape;40;p5"/>
          <p:cNvSpPr txBox="1"/>
          <p:nvPr>
            <p:ph idx="2" type="body"/>
          </p:nvPr>
        </p:nvSpPr>
        <p:spPr>
          <a:xfrm>
            <a:off x="204064" y="647571"/>
            <a:ext cx="8692500" cy="34800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41" name="Shape 41"/>
        <p:cNvGrpSpPr/>
        <p:nvPr/>
      </p:nvGrpSpPr>
      <p:grpSpPr>
        <a:xfrm>
          <a:off x="0" y="0"/>
          <a:ext cx="0" cy="0"/>
          <a:chOff x="0" y="0"/>
          <a:chExt cx="0" cy="0"/>
        </a:xfrm>
      </p:grpSpPr>
      <p:cxnSp>
        <p:nvCxnSpPr>
          <p:cNvPr id="42" name="Google Shape;42;p6"/>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43" name="Google Shape;43;p6"/>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44" name="Google Shape;44;p6"/>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5" name="Google Shape;45;p6"/>
          <p:cNvSpPr txBox="1"/>
          <p:nvPr>
            <p:ph idx="2" type="body"/>
          </p:nvPr>
        </p:nvSpPr>
        <p:spPr>
          <a:xfrm>
            <a:off x="4692650" y="647769"/>
            <a:ext cx="4203600" cy="34797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6" name="Google Shape;46;p6"/>
          <p:cNvSpPr txBox="1"/>
          <p:nvPr>
            <p:ph idx="3" type="body"/>
          </p:nvPr>
        </p:nvSpPr>
        <p:spPr>
          <a:xfrm>
            <a:off x="204064" y="647571"/>
            <a:ext cx="4209300" cy="34800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p:cSld name="Content with Caption">
    <p:spTree>
      <p:nvGrpSpPr>
        <p:cNvPr id="47" name="Shape 47"/>
        <p:cNvGrpSpPr/>
        <p:nvPr/>
      </p:nvGrpSpPr>
      <p:grpSpPr>
        <a:xfrm>
          <a:off x="0" y="0"/>
          <a:ext cx="0" cy="0"/>
          <a:chOff x="0" y="0"/>
          <a:chExt cx="0" cy="0"/>
        </a:xfrm>
      </p:grpSpPr>
      <p:cxnSp>
        <p:nvCxnSpPr>
          <p:cNvPr id="48" name="Google Shape;48;p7"/>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49" name="Google Shape;49;p7"/>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50" name="Google Shape;50;p7"/>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1" name="Google Shape;51;p7"/>
          <p:cNvSpPr txBox="1"/>
          <p:nvPr>
            <p:ph idx="2" type="body"/>
          </p:nvPr>
        </p:nvSpPr>
        <p:spPr>
          <a:xfrm>
            <a:off x="198438" y="647007"/>
            <a:ext cx="2603400" cy="5967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600"/>
              </a:spcBef>
              <a:spcAft>
                <a:spcPts val="0"/>
              </a:spcAft>
              <a:buClr>
                <a:srgbClr val="E46102"/>
              </a:buClr>
              <a:buSzPts val="3200"/>
              <a:buFont typeface="Arial"/>
              <a:buNone/>
              <a:defRPr b="1" i="0" sz="3200" u="none" cap="none" strike="noStrike">
                <a:solidFill>
                  <a:srgbClr val="E46102"/>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2" name="Google Shape;52;p7"/>
          <p:cNvSpPr txBox="1"/>
          <p:nvPr>
            <p:ph idx="3" type="body"/>
          </p:nvPr>
        </p:nvSpPr>
        <p:spPr>
          <a:xfrm>
            <a:off x="198438" y="1405005"/>
            <a:ext cx="2603400" cy="27288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3" name="Google Shape;53;p7"/>
          <p:cNvSpPr txBox="1"/>
          <p:nvPr>
            <p:ph idx="4" type="body"/>
          </p:nvPr>
        </p:nvSpPr>
        <p:spPr>
          <a:xfrm>
            <a:off x="3000376" y="647769"/>
            <a:ext cx="5895900" cy="34797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ansition" showMasterSp="0">
  <p:cSld name="Transition">
    <p:spTree>
      <p:nvGrpSpPr>
        <p:cNvPr id="54" name="Shape 54"/>
        <p:cNvGrpSpPr/>
        <p:nvPr/>
      </p:nvGrpSpPr>
      <p:grpSpPr>
        <a:xfrm>
          <a:off x="0" y="0"/>
          <a:ext cx="0" cy="0"/>
          <a:chOff x="0" y="0"/>
          <a:chExt cx="0" cy="0"/>
        </a:xfrm>
      </p:grpSpPr>
      <p:cxnSp>
        <p:nvCxnSpPr>
          <p:cNvPr id="55" name="Google Shape;55;p8"/>
          <p:cNvCxnSpPr/>
          <p:nvPr/>
        </p:nvCxnSpPr>
        <p:spPr>
          <a:xfrm>
            <a:off x="204064" y="384818"/>
            <a:ext cx="2006100" cy="0"/>
          </a:xfrm>
          <a:prstGeom prst="straightConnector1">
            <a:avLst/>
          </a:prstGeom>
          <a:noFill/>
          <a:ln cap="flat" cmpd="sng" w="25400">
            <a:solidFill>
              <a:srgbClr val="E46102"/>
            </a:solidFill>
            <a:prstDash val="solid"/>
            <a:round/>
            <a:headEnd len="sm" w="sm" type="none"/>
            <a:tailEnd len="sm" w="sm" type="none"/>
          </a:ln>
        </p:spPr>
      </p:cxnSp>
      <p:cxnSp>
        <p:nvCxnSpPr>
          <p:cNvPr id="56" name="Google Shape;56;p8"/>
          <p:cNvCxnSpPr/>
          <p:nvPr/>
        </p:nvCxnSpPr>
        <p:spPr>
          <a:xfrm>
            <a:off x="2532476" y="384818"/>
            <a:ext cx="6364200" cy="0"/>
          </a:xfrm>
          <a:prstGeom prst="straightConnector1">
            <a:avLst/>
          </a:prstGeom>
          <a:noFill/>
          <a:ln cap="flat" cmpd="sng" w="12700">
            <a:solidFill>
              <a:srgbClr val="E46102"/>
            </a:solidFill>
            <a:prstDash val="solid"/>
            <a:round/>
            <a:headEnd len="sm" w="sm" type="none"/>
            <a:tailEnd len="sm" w="sm" type="none"/>
          </a:ln>
        </p:spPr>
      </p:cxnSp>
      <p:sp>
        <p:nvSpPr>
          <p:cNvPr id="57" name="Google Shape;57;p8"/>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8" name="Google Shape;58;p8"/>
          <p:cNvSpPr txBox="1"/>
          <p:nvPr>
            <p:ph idx="2" type="body"/>
          </p:nvPr>
        </p:nvSpPr>
        <p:spPr>
          <a:xfrm>
            <a:off x="204064" y="2990850"/>
            <a:ext cx="8692500" cy="11430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59" name="Google Shape;59;p8"/>
          <p:cNvPicPr preferRelativeResize="0"/>
          <p:nvPr/>
        </p:nvPicPr>
        <p:blipFill rotWithShape="1">
          <a:blip r:embed="rId2">
            <a:alphaModFix/>
          </a:blip>
          <a:srcRect b="0" l="0" r="0" t="0"/>
          <a:stretch/>
        </p:blipFill>
        <p:spPr>
          <a:xfrm>
            <a:off x="243281" y="113944"/>
            <a:ext cx="468232" cy="23411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or End Slide">
  <p:cSld name="Section Header or End Slide">
    <p:spTree>
      <p:nvGrpSpPr>
        <p:cNvPr id="60" name="Shape 60"/>
        <p:cNvGrpSpPr/>
        <p:nvPr/>
      </p:nvGrpSpPr>
      <p:grpSpPr>
        <a:xfrm>
          <a:off x="0" y="0"/>
          <a:ext cx="0" cy="0"/>
          <a:chOff x="0" y="0"/>
          <a:chExt cx="0" cy="0"/>
        </a:xfrm>
      </p:grpSpPr>
      <p:sp>
        <p:nvSpPr>
          <p:cNvPr id="61" name="Google Shape;61;p9"/>
          <p:cNvSpPr/>
          <p:nvPr/>
        </p:nvSpPr>
        <p:spPr>
          <a:xfrm>
            <a:off x="0" y="0"/>
            <a:ext cx="9141600" cy="5143500"/>
          </a:xfrm>
          <a:prstGeom prst="rect">
            <a:avLst/>
          </a:prstGeom>
          <a:solidFill>
            <a:srgbClr val="E4610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2400">
              <a:solidFill>
                <a:schemeClr val="lt1"/>
              </a:solidFill>
              <a:latin typeface="Arial"/>
              <a:ea typeface="Arial"/>
              <a:cs typeface="Arial"/>
              <a:sym typeface="Arial"/>
            </a:endParaRPr>
          </a:p>
        </p:txBody>
      </p:sp>
      <p:cxnSp>
        <p:nvCxnSpPr>
          <p:cNvPr id="62" name="Google Shape;62;p9"/>
          <p:cNvCxnSpPr/>
          <p:nvPr/>
        </p:nvCxnSpPr>
        <p:spPr>
          <a:xfrm>
            <a:off x="204064" y="384818"/>
            <a:ext cx="2006100" cy="0"/>
          </a:xfrm>
          <a:prstGeom prst="straightConnector1">
            <a:avLst/>
          </a:prstGeom>
          <a:noFill/>
          <a:ln cap="flat" cmpd="sng" w="25400">
            <a:solidFill>
              <a:schemeClr val="lt1"/>
            </a:solidFill>
            <a:prstDash val="solid"/>
            <a:round/>
            <a:headEnd len="sm" w="sm" type="none"/>
            <a:tailEnd len="sm" w="sm" type="none"/>
          </a:ln>
        </p:spPr>
      </p:cxnSp>
      <p:cxnSp>
        <p:nvCxnSpPr>
          <p:cNvPr id="63" name="Google Shape;63;p9"/>
          <p:cNvCxnSpPr/>
          <p:nvPr/>
        </p:nvCxnSpPr>
        <p:spPr>
          <a:xfrm>
            <a:off x="2532476" y="384818"/>
            <a:ext cx="6364200" cy="0"/>
          </a:xfrm>
          <a:prstGeom prst="straightConnector1">
            <a:avLst/>
          </a:prstGeom>
          <a:noFill/>
          <a:ln cap="flat" cmpd="sng" w="12700">
            <a:solidFill>
              <a:schemeClr val="lt1"/>
            </a:solidFill>
            <a:prstDash val="solid"/>
            <a:round/>
            <a:headEnd len="sm" w="sm" type="none"/>
            <a:tailEnd len="sm" w="sm" type="none"/>
          </a:ln>
        </p:spPr>
      </p:cxnSp>
      <p:sp>
        <p:nvSpPr>
          <p:cNvPr id="64" name="Google Shape;64;p9"/>
          <p:cNvSpPr txBox="1"/>
          <p:nvPr>
            <p:ph idx="1" type="body"/>
          </p:nvPr>
        </p:nvSpPr>
        <p:spPr>
          <a:xfrm>
            <a:off x="204064" y="3194050"/>
            <a:ext cx="8692500" cy="9399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1100"/>
              </a:spcBef>
              <a:spcAft>
                <a:spcPts val="0"/>
              </a:spcAft>
              <a:buClr>
                <a:schemeClr val="lt1"/>
              </a:buClr>
              <a:buSzPts val="5400"/>
              <a:buFont typeface="Arial"/>
              <a:buNone/>
              <a:defRPr b="1" i="0" sz="54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65" name="Google Shape;65;p9"/>
          <p:cNvSpPr txBox="1"/>
          <p:nvPr>
            <p:ph idx="2"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66" name="Google Shape;66;p9"/>
          <p:cNvPicPr preferRelativeResize="0"/>
          <p:nvPr/>
        </p:nvPicPr>
        <p:blipFill rotWithShape="1">
          <a:blip r:embed="rId2">
            <a:alphaModFix/>
          </a:blip>
          <a:srcRect b="0" l="0" r="0" t="0"/>
          <a:stretch/>
        </p:blipFill>
        <p:spPr>
          <a:xfrm>
            <a:off x="243281" y="113944"/>
            <a:ext cx="468232" cy="23411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67" name="Shape 67"/>
        <p:cNvGrpSpPr/>
        <p:nvPr/>
      </p:nvGrpSpPr>
      <p:grpSpPr>
        <a:xfrm>
          <a:off x="0" y="0"/>
          <a:ext cx="0" cy="0"/>
          <a:chOff x="0" y="0"/>
          <a:chExt cx="0" cy="0"/>
        </a:xfrm>
      </p:grpSpPr>
      <p:sp>
        <p:nvSpPr>
          <p:cNvPr id="68" name="Google Shape;68;p1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rtl="0" algn="ctr">
              <a:spcBef>
                <a:spcPts val="0"/>
              </a:spcBef>
              <a:spcAft>
                <a:spcPts val="0"/>
              </a:spcAft>
              <a:buSzPts val="5200"/>
              <a:buChar char="●"/>
              <a:defRPr sz="5200"/>
            </a:lvl1pPr>
            <a:lvl2pPr lvl="1" rtl="0" algn="ctr">
              <a:spcBef>
                <a:spcPts val="0"/>
              </a:spcBef>
              <a:spcAft>
                <a:spcPts val="0"/>
              </a:spcAft>
              <a:buSzPts val="5200"/>
              <a:buChar char="○"/>
              <a:defRPr sz="5200"/>
            </a:lvl2pPr>
            <a:lvl3pPr lvl="2" rtl="0" algn="ctr">
              <a:spcBef>
                <a:spcPts val="0"/>
              </a:spcBef>
              <a:spcAft>
                <a:spcPts val="0"/>
              </a:spcAft>
              <a:buSzPts val="5200"/>
              <a:buChar char="■"/>
              <a:defRPr sz="5200"/>
            </a:lvl3pPr>
            <a:lvl4pPr lvl="3" rtl="0" algn="ctr">
              <a:spcBef>
                <a:spcPts val="0"/>
              </a:spcBef>
              <a:spcAft>
                <a:spcPts val="0"/>
              </a:spcAft>
              <a:buSzPts val="5200"/>
              <a:buChar char="●"/>
              <a:defRPr sz="5200"/>
            </a:lvl4pPr>
            <a:lvl5pPr lvl="4" rtl="0" algn="ctr">
              <a:spcBef>
                <a:spcPts val="0"/>
              </a:spcBef>
              <a:spcAft>
                <a:spcPts val="0"/>
              </a:spcAft>
              <a:buSzPts val="5200"/>
              <a:buChar char="○"/>
              <a:defRPr sz="5200"/>
            </a:lvl5pPr>
            <a:lvl6pPr lvl="5" rtl="0" algn="ctr">
              <a:spcBef>
                <a:spcPts val="0"/>
              </a:spcBef>
              <a:spcAft>
                <a:spcPts val="0"/>
              </a:spcAft>
              <a:buSzPts val="5200"/>
              <a:buChar char="■"/>
              <a:defRPr sz="5200"/>
            </a:lvl6pPr>
            <a:lvl7pPr lvl="6" rtl="0" algn="ctr">
              <a:spcBef>
                <a:spcPts val="0"/>
              </a:spcBef>
              <a:spcAft>
                <a:spcPts val="0"/>
              </a:spcAft>
              <a:buSzPts val="5200"/>
              <a:buChar char="●"/>
              <a:defRPr sz="5200"/>
            </a:lvl7pPr>
            <a:lvl8pPr lvl="7" rtl="0" algn="ctr">
              <a:spcBef>
                <a:spcPts val="0"/>
              </a:spcBef>
              <a:spcAft>
                <a:spcPts val="0"/>
              </a:spcAft>
              <a:buSzPts val="5200"/>
              <a:buChar char="○"/>
              <a:defRPr sz="5200"/>
            </a:lvl8pPr>
            <a:lvl9pPr lvl="8" rtl="0" algn="ctr">
              <a:spcBef>
                <a:spcPts val="0"/>
              </a:spcBef>
              <a:spcAft>
                <a:spcPts val="0"/>
              </a:spcAft>
              <a:buSzPts val="5200"/>
              <a:buChar char="■"/>
              <a:defRPr sz="5200"/>
            </a:lvl9pPr>
          </a:lstStyle>
          <a:p/>
        </p:txBody>
      </p:sp>
      <p:sp>
        <p:nvSpPr>
          <p:cNvPr id="69" name="Google Shape;69;p10"/>
          <p:cNvSpPr txBox="1"/>
          <p:nvPr>
            <p:ph idx="1" type="subTitle"/>
          </p:nvPr>
        </p:nvSpPr>
        <p:spPr>
          <a:xfrm>
            <a:off x="311700" y="2834125"/>
            <a:ext cx="8520600" cy="792600"/>
          </a:xfrm>
          <a:prstGeom prst="rect">
            <a:avLst/>
          </a:prstGeom>
          <a:noFill/>
          <a:ln>
            <a:noFill/>
          </a:ln>
        </p:spPr>
        <p:txBody>
          <a:bodyPr anchorCtr="0" anchor="ctr"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70" name="Google Shape;70;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slideLayout" Target="../slideLayouts/slideLayout2.xml"/><Relationship Id="rId11" Type="http://schemas.openxmlformats.org/officeDocument/2006/relationships/slideLayout" Target="../slideLayouts/slideLayout9.xml"/><Relationship Id="rId10" Type="http://schemas.openxmlformats.org/officeDocument/2006/relationships/slideLayout" Target="../slideLayouts/slideLayout8.xml"/><Relationship Id="rId12" Type="http://schemas.openxmlformats.org/officeDocument/2006/relationships/theme" Target="../theme/theme2.xml"/><Relationship Id="rId9" Type="http://schemas.openxmlformats.org/officeDocument/2006/relationships/slideLayout" Target="../slideLayouts/slideLayout7.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pic>
        <p:nvPicPr>
          <p:cNvPr id="6" name="Google Shape;6;p1"/>
          <p:cNvPicPr preferRelativeResize="0"/>
          <p:nvPr/>
        </p:nvPicPr>
        <p:blipFill rotWithShape="1">
          <a:blip r:embed="rId1">
            <a:alphaModFix/>
          </a:blip>
          <a:srcRect b="0" l="0" r="0" t="0"/>
          <a:stretch/>
        </p:blipFill>
        <p:spPr>
          <a:xfrm>
            <a:off x="243281" y="113944"/>
            <a:ext cx="468232" cy="234117"/>
          </a:xfrm>
          <a:prstGeom prst="rect">
            <a:avLst/>
          </a:prstGeom>
          <a:noFill/>
          <a:ln>
            <a:noFill/>
          </a:ln>
        </p:spPr>
      </p:pic>
      <p:sp>
        <p:nvSpPr>
          <p:cNvPr id="7" name="Google Shape;7;p1"/>
          <p:cNvSpPr txBox="1"/>
          <p:nvPr/>
        </p:nvSpPr>
        <p:spPr>
          <a:xfrm>
            <a:off x="8027534" y="193157"/>
            <a:ext cx="930900" cy="180000"/>
          </a:xfrm>
          <a:prstGeom prst="rect">
            <a:avLst/>
          </a:prstGeom>
          <a:noFill/>
          <a:ln>
            <a:noFill/>
          </a:ln>
        </p:spPr>
        <p:txBody>
          <a:bodyPr anchorCtr="0" anchor="t" bIns="34275" lIns="68575" spcFirstLastPara="1" rIns="68575" wrap="square" tIns="34275">
            <a:noAutofit/>
          </a:bodyPr>
          <a:lstStyle/>
          <a:p>
            <a:pPr indent="0" lvl="0" marL="0" marR="0" rtl="0" algn="r">
              <a:lnSpc>
                <a:spcPct val="80000"/>
              </a:lnSpc>
              <a:spcBef>
                <a:spcPts val="0"/>
              </a:spcBef>
              <a:spcAft>
                <a:spcPts val="0"/>
              </a:spcAft>
              <a:buNone/>
            </a:pPr>
            <a:r>
              <a:rPr b="0" i="0" lang="en" sz="900" u="none" cap="none" strike="noStrike">
                <a:solidFill>
                  <a:schemeClr val="dk1"/>
                </a:solidFill>
                <a:latin typeface="Georgia"/>
                <a:ea typeface="Georgia"/>
                <a:cs typeface="Georgia"/>
                <a:sym typeface="Georgia"/>
              </a:rPr>
              <a:t>|  </a:t>
            </a:r>
            <a:fld id="{00000000-1234-1234-1234-123412341234}" type="slidenum">
              <a:rPr b="0" i="0" lang="en" sz="800" u="none" cap="none" strike="noStrike">
                <a:solidFill>
                  <a:schemeClr val="dk1"/>
                </a:solidFill>
                <a:latin typeface="Arial"/>
                <a:ea typeface="Arial"/>
                <a:cs typeface="Arial"/>
                <a:sym typeface="Arial"/>
              </a:rPr>
              <a:t>‹#›</a:t>
            </a:fld>
            <a:endParaRPr b="0" i="0" sz="800" u="none" cap="none" strike="noStrike">
              <a:solidFill>
                <a:srgbClr val="000000"/>
              </a:solidFill>
              <a:latin typeface="Arial"/>
              <a:ea typeface="Arial"/>
              <a:cs typeface="Arial"/>
              <a:sym typeface="Arial"/>
            </a:endParaRPr>
          </a:p>
        </p:txBody>
      </p:sp>
      <p:pic>
        <p:nvPicPr>
          <p:cNvPr id="8" name="Google Shape;8;p1"/>
          <p:cNvPicPr preferRelativeResize="0"/>
          <p:nvPr/>
        </p:nvPicPr>
        <p:blipFill rotWithShape="1">
          <a:blip r:embed="rId2">
            <a:alphaModFix/>
          </a:blip>
          <a:srcRect b="0" l="0" r="0" t="0"/>
          <a:stretch/>
        </p:blipFill>
        <p:spPr>
          <a:xfrm>
            <a:off x="6892479" y="229609"/>
            <a:ext cx="1663755" cy="992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www.youtube.com/watch?v=A-ll2k3uxZ8"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1"/>
          <p:cNvSpPr txBox="1"/>
          <p:nvPr>
            <p:ph idx="4" type="body"/>
          </p:nvPr>
        </p:nvSpPr>
        <p:spPr>
          <a:xfrm>
            <a:off x="754540" y="956788"/>
            <a:ext cx="7613700" cy="2304900"/>
          </a:xfrm>
          <a:prstGeom prst="rect">
            <a:avLst/>
          </a:prstGeom>
        </p:spPr>
        <p:txBody>
          <a:bodyPr anchorCtr="0" anchor="t" bIns="34275" lIns="68575" spcFirstLastPara="1" rIns="68575" wrap="square" tIns="34275">
            <a:noAutofit/>
          </a:bodyPr>
          <a:lstStyle/>
          <a:p>
            <a:pPr indent="0" lvl="0" marL="0" rtl="0" algn="l">
              <a:spcBef>
                <a:spcPts val="1100"/>
              </a:spcBef>
              <a:spcAft>
                <a:spcPts val="0"/>
              </a:spcAft>
              <a:buNone/>
            </a:pPr>
            <a:r>
              <a:rPr lang="en"/>
              <a:t>Facilities Planning   and Simulation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0"/>
          <p:cNvSpPr txBox="1"/>
          <p:nvPr>
            <p:ph idx="1" type="body"/>
          </p:nvPr>
        </p:nvSpPr>
        <p:spPr>
          <a:xfrm>
            <a:off x="0" y="4133851"/>
            <a:ext cx="9144000" cy="1050900"/>
          </a:xfrm>
          <a:prstGeom prst="rect">
            <a:avLst/>
          </a:prstGeom>
        </p:spPr>
        <p:txBody>
          <a:bodyPr anchorCtr="0" anchor="t" bIns="34275" lIns="68575" spcFirstLastPara="1" rIns="68575" wrap="square" tIns="34275">
            <a:noAutofit/>
          </a:bodyPr>
          <a:lstStyle/>
          <a:p>
            <a:pPr indent="0" lvl="0" marL="0" rtl="0" algn="ctr">
              <a:spcBef>
                <a:spcPts val="600"/>
              </a:spcBef>
              <a:spcAft>
                <a:spcPts val="0"/>
              </a:spcAft>
              <a:buNone/>
            </a:pPr>
            <a:r>
              <a:rPr b="1" i="0" lang="en" sz="2300">
                <a:solidFill>
                  <a:schemeClr val="dk1"/>
                </a:solidFill>
                <a:latin typeface="Arial"/>
                <a:ea typeface="Arial"/>
                <a:cs typeface="Arial"/>
                <a:sym typeface="Arial"/>
              </a:rPr>
              <a:t>Here’s a link to a short youtube video that uses Simio to model a starbucks line. Simio is a commonly used simulation software.</a:t>
            </a:r>
            <a:endParaRPr sz="3100"/>
          </a:p>
          <a:p>
            <a:pPr indent="0" lvl="0" marL="0" rtl="0" algn="ctr">
              <a:spcBef>
                <a:spcPts val="600"/>
              </a:spcBef>
              <a:spcAft>
                <a:spcPts val="0"/>
              </a:spcAft>
              <a:buNone/>
            </a:pPr>
            <a:r>
              <a:rPr i="0" lang="en" sz="1100" u="sng">
                <a:solidFill>
                  <a:schemeClr val="hlink"/>
                </a:solidFill>
                <a:latin typeface="Arial"/>
                <a:ea typeface="Arial"/>
                <a:cs typeface="Arial"/>
                <a:sym typeface="Arial"/>
                <a:hlinkClick r:id="rId3"/>
              </a:rPr>
              <a:t>https://www.youtube.com/watch?v=A-ll2k3uxZ8</a:t>
            </a:r>
            <a:endParaRPr/>
          </a:p>
        </p:txBody>
      </p:sp>
      <p:sp>
        <p:nvSpPr>
          <p:cNvPr id="133" name="Google Shape;133;p20"/>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How can simulation be used?</a:t>
            </a:r>
            <a:endParaRPr/>
          </a:p>
        </p:txBody>
      </p:sp>
      <p:sp>
        <p:nvSpPr>
          <p:cNvPr id="134" name="Google Shape;134;p20"/>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If Starbucks knows </a:t>
            </a:r>
            <a:r>
              <a:rPr lang="en">
                <a:solidFill>
                  <a:srgbClr val="FF0000"/>
                </a:solidFill>
              </a:rPr>
              <a:t>how many customers</a:t>
            </a:r>
            <a:r>
              <a:rPr lang="en"/>
              <a:t> will be coming to the store, and </a:t>
            </a:r>
            <a:r>
              <a:rPr lang="en">
                <a:solidFill>
                  <a:srgbClr val="FF0000"/>
                </a:solidFill>
              </a:rPr>
              <a:t>how often they arrive</a:t>
            </a:r>
            <a:r>
              <a:rPr lang="en"/>
              <a:t>, they can figure out </a:t>
            </a:r>
            <a:r>
              <a:rPr lang="en">
                <a:solidFill>
                  <a:srgbClr val="FF0000"/>
                </a:solidFill>
              </a:rPr>
              <a:t>how many baristas</a:t>
            </a:r>
            <a:r>
              <a:rPr lang="en"/>
              <a:t> (servers) they need to serve their customers. They can adjust the simulation to see how different setups would affect service time as well as many other quantitative results.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1"/>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Introduction to Building Information Modeling</a:t>
            </a:r>
            <a:endParaRPr/>
          </a:p>
        </p:txBody>
      </p:sp>
      <p:sp>
        <p:nvSpPr>
          <p:cNvPr id="140" name="Google Shape;140;p21"/>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BIM software is used when simple drawings are not enough. It can show the entire building in 3D, and even how it is affected over time. BIM has the capability of displaying vast amounts of information and facilitates collaboration between group members. Some of the tallest buildings in the world were made using BIM software!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2"/>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Why is facilities planning so important?</a:t>
            </a:r>
            <a:endParaRPr/>
          </a:p>
        </p:txBody>
      </p:sp>
      <p:sp>
        <p:nvSpPr>
          <p:cNvPr id="146" name="Google Shape;146;p22"/>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381000" lvl="0" marL="457200" rtl="0" algn="l">
              <a:spcBef>
                <a:spcPts val="500"/>
              </a:spcBef>
              <a:spcAft>
                <a:spcPts val="0"/>
              </a:spcAft>
              <a:buSzPts val="2400"/>
              <a:buChar char="▪"/>
            </a:pPr>
            <a:r>
              <a:rPr lang="en"/>
              <a:t>Without proper planning, a facility that is built could miss out on </a:t>
            </a:r>
            <a:r>
              <a:rPr lang="en">
                <a:solidFill>
                  <a:srgbClr val="FF0000"/>
                </a:solidFill>
              </a:rPr>
              <a:t>millions</a:t>
            </a:r>
            <a:r>
              <a:rPr lang="en"/>
              <a:t> of dollars of profit because of lost time and resources. </a:t>
            </a:r>
            <a:endParaRPr/>
          </a:p>
          <a:p>
            <a:pPr indent="-381000" lvl="0" marL="457200" rtl="0" algn="l">
              <a:spcBef>
                <a:spcPts val="0"/>
              </a:spcBef>
              <a:spcAft>
                <a:spcPts val="0"/>
              </a:spcAft>
              <a:buSzPts val="2400"/>
              <a:buChar char="▪"/>
            </a:pPr>
            <a:r>
              <a:rPr lang="en"/>
              <a:t>It takes time and money to fix something after it’s already done. Do it right the first time!</a:t>
            </a:r>
            <a:endParaRPr/>
          </a:p>
          <a:p>
            <a:pPr indent="-381000" lvl="0" marL="457200" rtl="0" algn="l">
              <a:spcBef>
                <a:spcPts val="0"/>
              </a:spcBef>
              <a:spcAft>
                <a:spcPts val="0"/>
              </a:spcAft>
              <a:buSzPts val="2400"/>
              <a:buChar char="▪"/>
            </a:pPr>
            <a:r>
              <a:rPr lang="en"/>
              <a:t>Things are always changing, so there is </a:t>
            </a:r>
            <a:r>
              <a:rPr lang="en">
                <a:solidFill>
                  <a:srgbClr val="FF0000"/>
                </a:solidFill>
              </a:rPr>
              <a:t>always something that can be improved</a:t>
            </a:r>
            <a:r>
              <a:rPr lang="en"/>
              <a: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3"/>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Why is simulation so important?</a:t>
            </a:r>
            <a:endParaRPr/>
          </a:p>
        </p:txBody>
      </p:sp>
      <p:sp>
        <p:nvSpPr>
          <p:cNvPr id="152" name="Google Shape;152;p23"/>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Not using simulation is like throwing away a free opportunity for savings. Large companies already collect tons of data from their stores, so why should they guess on how many baristas to have at each store on a day like the 4th of July, or any other day? If they’re going to guess, they better make an educated guess (using simulation)!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2"/>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What is Facilities Planning?</a:t>
            </a:r>
            <a:endParaRPr/>
          </a:p>
        </p:txBody>
      </p:sp>
      <p:sp>
        <p:nvSpPr>
          <p:cNvPr id="81" name="Google Shape;81;p12"/>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A </a:t>
            </a:r>
            <a:r>
              <a:rPr lang="en">
                <a:solidFill>
                  <a:srgbClr val="FF0000"/>
                </a:solidFill>
              </a:rPr>
              <a:t>facility</a:t>
            </a:r>
            <a:r>
              <a:rPr lang="en"/>
              <a:t> is a building that is used to help people. Some examples are your house, a factory, or even an Amazon warehouse.</a:t>
            </a:r>
            <a:endParaRPr/>
          </a:p>
          <a:p>
            <a:pPr indent="0" lvl="0" marL="0" rtl="0" algn="l">
              <a:spcBef>
                <a:spcPts val="500"/>
              </a:spcBef>
              <a:spcAft>
                <a:spcPts val="0"/>
              </a:spcAft>
              <a:buNone/>
            </a:pPr>
            <a:r>
              <a:rPr lang="en">
                <a:solidFill>
                  <a:srgbClr val="FF0000"/>
                </a:solidFill>
              </a:rPr>
              <a:t>Planning</a:t>
            </a:r>
            <a:r>
              <a:rPr lang="en"/>
              <a:t> is something you do before you do something important.</a:t>
            </a:r>
            <a:endParaRPr/>
          </a:p>
          <a:p>
            <a:pPr indent="0" lvl="0" marL="0" rtl="0" algn="l">
              <a:spcBef>
                <a:spcPts val="500"/>
              </a:spcBef>
              <a:spcAft>
                <a:spcPts val="0"/>
              </a:spcAft>
              <a:buNone/>
            </a:pPr>
            <a:r>
              <a:rPr lang="en">
                <a:solidFill>
                  <a:srgbClr val="FF0000"/>
                </a:solidFill>
              </a:rPr>
              <a:t>Facilities planning</a:t>
            </a:r>
            <a:r>
              <a:rPr lang="en"/>
              <a:t> is used to plan any change in a facility to make sure it’s done properly!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Who uses Facilities Planning?</a:t>
            </a:r>
            <a:endParaRPr/>
          </a:p>
        </p:txBody>
      </p:sp>
      <p:sp>
        <p:nvSpPr>
          <p:cNvPr id="87" name="Google Shape;87;p13"/>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solidFill>
                  <a:srgbClr val="FF0000"/>
                </a:solidFill>
              </a:rPr>
              <a:t>Anyone</a:t>
            </a:r>
            <a:r>
              <a:rPr lang="en"/>
              <a:t> can use facilities planning!</a:t>
            </a:r>
            <a:endParaRPr/>
          </a:p>
          <a:p>
            <a:pPr indent="0" lvl="0" marL="0" rtl="0" algn="l">
              <a:spcBef>
                <a:spcPts val="500"/>
              </a:spcBef>
              <a:spcAft>
                <a:spcPts val="0"/>
              </a:spcAft>
              <a:buNone/>
            </a:pPr>
            <a:r>
              <a:rPr lang="en"/>
              <a:t>Engineers use facilities planning to </a:t>
            </a:r>
            <a:r>
              <a:rPr lang="en">
                <a:solidFill>
                  <a:srgbClr val="FF0000"/>
                </a:solidFill>
              </a:rPr>
              <a:t>optimize </a:t>
            </a:r>
            <a:r>
              <a:rPr lang="en">
                <a:solidFill>
                  <a:srgbClr val="000000"/>
                </a:solidFill>
              </a:rPr>
              <a:t>the flow of a facility. This helps lower operational costs significantly.</a:t>
            </a:r>
            <a:endParaRPr>
              <a:solidFill>
                <a:srgbClr val="000000"/>
              </a:solidFill>
            </a:endParaRPr>
          </a:p>
          <a:p>
            <a:pPr indent="0" lvl="0" marL="0" rtl="0" algn="l">
              <a:spcBef>
                <a:spcPts val="500"/>
              </a:spcBef>
              <a:spcAft>
                <a:spcPts val="0"/>
              </a:spcAft>
              <a:buNone/>
            </a:pPr>
            <a:r>
              <a:rPr lang="en">
                <a:solidFill>
                  <a:srgbClr val="000000"/>
                </a:solidFill>
              </a:rPr>
              <a:t>Your parents used some facilities planning when they laid out your house!</a:t>
            </a:r>
            <a:endParaRPr>
              <a:solidFill>
                <a:srgbClr val="000000"/>
              </a:solidFill>
            </a:endParaRPr>
          </a:p>
          <a:p>
            <a:pPr indent="0" lvl="0" marL="0" rtl="0" algn="l">
              <a:spcBef>
                <a:spcPts val="500"/>
              </a:spcBef>
              <a:spcAft>
                <a:spcPts val="0"/>
              </a:spcAft>
              <a:buNone/>
            </a:pPr>
            <a:r>
              <a:rPr lang="en">
                <a:solidFill>
                  <a:srgbClr val="000000"/>
                </a:solidFill>
              </a:rPr>
              <a:t>YOU probably use aspects of facilities planning without even knowing it! </a:t>
            </a:r>
            <a:endParaRPr>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Facilities Planning Example</a:t>
            </a:r>
            <a:endParaRPr/>
          </a:p>
        </p:txBody>
      </p:sp>
      <p:sp>
        <p:nvSpPr>
          <p:cNvPr id="93" name="Google Shape;93;p14"/>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Pretend we have this empty room with a door. Our parents decided to make it a living room. They’re going to put 2 couches, a TV, and 2 of their favorite plants in the room.</a:t>
            </a:r>
            <a:endParaRPr/>
          </a:p>
          <a:p>
            <a:pPr indent="0" lvl="0" marL="0" rtl="0" algn="l">
              <a:spcBef>
                <a:spcPts val="500"/>
              </a:spcBef>
              <a:spcAft>
                <a:spcPts val="0"/>
              </a:spcAft>
              <a:buNone/>
            </a:pPr>
            <a:r>
              <a:rPr lang="en"/>
              <a:t>They have to figure out a good way to do this!</a:t>
            </a:r>
            <a:endParaRPr/>
          </a:p>
        </p:txBody>
      </p:sp>
      <p:pic>
        <p:nvPicPr>
          <p:cNvPr id="94" name="Google Shape;94;p14"/>
          <p:cNvPicPr preferRelativeResize="0"/>
          <p:nvPr/>
        </p:nvPicPr>
        <p:blipFill>
          <a:blip r:embed="rId3">
            <a:alphaModFix/>
          </a:blip>
          <a:stretch>
            <a:fillRect/>
          </a:stretch>
        </p:blipFill>
        <p:spPr>
          <a:xfrm>
            <a:off x="2949300" y="2931700"/>
            <a:ext cx="2826300" cy="2211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5"/>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Facilities Planning Example</a:t>
            </a:r>
            <a:endParaRPr/>
          </a:p>
        </p:txBody>
      </p:sp>
      <p:sp>
        <p:nvSpPr>
          <p:cNvPr id="100" name="Google Shape;100;p15"/>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Say they decided to arrange everything like this. Soon after, they realize the door hits the couch EVERY time they open it, and they can’t even open the door all the way. It’s a disaster! They have to rearrange the room.</a:t>
            </a:r>
            <a:endParaRPr/>
          </a:p>
        </p:txBody>
      </p:sp>
      <p:pic>
        <p:nvPicPr>
          <p:cNvPr id="101" name="Google Shape;101;p15"/>
          <p:cNvPicPr preferRelativeResize="0"/>
          <p:nvPr/>
        </p:nvPicPr>
        <p:blipFill>
          <a:blip r:embed="rId3">
            <a:alphaModFix/>
          </a:blip>
          <a:stretch>
            <a:fillRect/>
          </a:stretch>
        </p:blipFill>
        <p:spPr>
          <a:xfrm>
            <a:off x="3235250" y="2875400"/>
            <a:ext cx="2828750" cy="23093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6"/>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Clr>
                <a:schemeClr val="dk1"/>
              </a:buClr>
              <a:buSzPts val="1100"/>
              <a:buFont typeface="Arial"/>
              <a:buNone/>
            </a:pPr>
            <a:r>
              <a:rPr lang="en"/>
              <a:t>Facilities Planning Example</a:t>
            </a:r>
            <a:endParaRPr/>
          </a:p>
        </p:txBody>
      </p:sp>
      <p:sp>
        <p:nvSpPr>
          <p:cNvPr id="107" name="Google Shape;107;p16"/>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This is a pretty easy fix. They can rearrange the room so the couches are on the other side! This way, there is no issue with the door and everything is perfect! This is an example in your house that increases </a:t>
            </a:r>
            <a:r>
              <a:rPr lang="en">
                <a:solidFill>
                  <a:srgbClr val="FF0000"/>
                </a:solidFill>
              </a:rPr>
              <a:t>flow</a:t>
            </a:r>
            <a:r>
              <a:rPr lang="en"/>
              <a:t>. Facility planners use this method for entire factories to make sure everything works!</a:t>
            </a:r>
            <a:endParaRPr/>
          </a:p>
        </p:txBody>
      </p:sp>
      <p:pic>
        <p:nvPicPr>
          <p:cNvPr id="108" name="Google Shape;108;p16"/>
          <p:cNvPicPr preferRelativeResize="0"/>
          <p:nvPr/>
        </p:nvPicPr>
        <p:blipFill>
          <a:blip r:embed="rId3">
            <a:alphaModFix/>
          </a:blip>
          <a:stretch>
            <a:fillRect/>
          </a:stretch>
        </p:blipFill>
        <p:spPr>
          <a:xfrm>
            <a:off x="3107275" y="3241700"/>
            <a:ext cx="2432825" cy="1943050"/>
          </a:xfrm>
          <a:prstGeom prst="rect">
            <a:avLst/>
          </a:prstGeom>
          <a:noFill/>
          <a:ln>
            <a:noFill/>
          </a:ln>
        </p:spPr>
      </p:pic>
      <p:sp>
        <p:nvSpPr>
          <p:cNvPr id="109" name="Google Shape;109;p16"/>
          <p:cNvSpPr txBox="1"/>
          <p:nvPr/>
        </p:nvSpPr>
        <p:spPr>
          <a:xfrm>
            <a:off x="5676450" y="3333975"/>
            <a:ext cx="3220200" cy="161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FF0000"/>
                </a:solidFill>
              </a:rPr>
              <a:t>Flow</a:t>
            </a:r>
            <a:r>
              <a:rPr lang="en"/>
              <a:t> - How easily everything works together. After we fixed it, the room’s flow </a:t>
            </a:r>
            <a:r>
              <a:rPr b="1" lang="en">
                <a:solidFill>
                  <a:srgbClr val="FF0000"/>
                </a:solidFill>
              </a:rPr>
              <a:t>improved</a:t>
            </a:r>
            <a:r>
              <a:rPr lang="en"/>
              <a: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7"/>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What do facility planners do?</a:t>
            </a:r>
            <a:endParaRPr/>
          </a:p>
          <a:p>
            <a:pPr indent="0" lvl="0" marL="0" rtl="0" algn="l">
              <a:spcBef>
                <a:spcPts val="600"/>
              </a:spcBef>
              <a:spcAft>
                <a:spcPts val="0"/>
              </a:spcAft>
              <a:buNone/>
            </a:pPr>
            <a:r>
              <a:t/>
            </a:r>
            <a:endParaRPr/>
          </a:p>
        </p:txBody>
      </p:sp>
      <p:sp>
        <p:nvSpPr>
          <p:cNvPr id="115" name="Google Shape;115;p17"/>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sz="2200"/>
              <a:t>Facility planners can have little projects and really big projects.</a:t>
            </a:r>
            <a:endParaRPr sz="2200"/>
          </a:p>
          <a:p>
            <a:pPr indent="-368300" lvl="0" marL="457200" rtl="0" algn="l">
              <a:spcBef>
                <a:spcPts val="500"/>
              </a:spcBef>
              <a:spcAft>
                <a:spcPts val="0"/>
              </a:spcAft>
              <a:buSzPts val="2200"/>
              <a:buChar char="▪"/>
            </a:pPr>
            <a:r>
              <a:rPr lang="en" sz="2200"/>
              <a:t>A small project could be rearranging an assembly line to reduce the time to make a part</a:t>
            </a:r>
            <a:endParaRPr sz="2200"/>
          </a:p>
          <a:p>
            <a:pPr indent="-368300" lvl="0" marL="457200" rtl="0" algn="l">
              <a:spcBef>
                <a:spcPts val="0"/>
              </a:spcBef>
              <a:spcAft>
                <a:spcPts val="0"/>
              </a:spcAft>
              <a:buSzPts val="2200"/>
              <a:buChar char="▪"/>
            </a:pPr>
            <a:r>
              <a:rPr lang="en" sz="2200"/>
              <a:t>A big project could be redesigning an entire factory!</a:t>
            </a:r>
            <a:endParaRPr sz="2200"/>
          </a:p>
          <a:p>
            <a:pPr indent="-368300" lvl="0" marL="457200" rtl="0" algn="l">
              <a:spcBef>
                <a:spcPts val="0"/>
              </a:spcBef>
              <a:spcAft>
                <a:spcPts val="0"/>
              </a:spcAft>
              <a:buSzPts val="2200"/>
              <a:buChar char="▪"/>
            </a:pPr>
            <a:r>
              <a:rPr lang="en" sz="2200"/>
              <a:t>They usually work in teams so they can collect all of the information they need</a:t>
            </a:r>
            <a:endParaRPr sz="2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8"/>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What is model flow?</a:t>
            </a:r>
            <a:endParaRPr/>
          </a:p>
        </p:txBody>
      </p:sp>
      <p:sp>
        <p:nvSpPr>
          <p:cNvPr id="121" name="Google Shape;121;p18"/>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IE’s have many tools that help them improve flow within a facility. Model flow diagrams can show how certain decisions impact future decisions, and how multiple outcomes can affect something like total wait time. </a:t>
            </a:r>
            <a:endParaRPr/>
          </a:p>
          <a:p>
            <a:pPr indent="0" lvl="0" marL="0" rtl="0" algn="l">
              <a:spcBef>
                <a:spcPts val="500"/>
              </a:spcBef>
              <a:spcAft>
                <a:spcPts val="0"/>
              </a:spcAft>
              <a:buNone/>
            </a:pPr>
            <a:r>
              <a:rPr lang="en"/>
              <a:t>We’ll take a look at how a model flow diagram can be used to improve a facility layout later this week.</a:t>
            </a:r>
            <a:endParaRPr/>
          </a:p>
          <a:p>
            <a:pPr indent="0" lvl="0" marL="0" rtl="0" algn="l">
              <a:spcBef>
                <a:spcPts val="50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9"/>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What is Simulation?</a:t>
            </a:r>
            <a:endParaRPr/>
          </a:p>
        </p:txBody>
      </p:sp>
      <p:sp>
        <p:nvSpPr>
          <p:cNvPr id="127" name="Google Shape;127;p19"/>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Simulations play a big part in decision making for companies. They are used to </a:t>
            </a:r>
            <a:r>
              <a:rPr lang="en">
                <a:solidFill>
                  <a:srgbClr val="FF0000"/>
                </a:solidFill>
              </a:rPr>
              <a:t>predict</a:t>
            </a:r>
            <a:r>
              <a:rPr lang="en"/>
              <a:t> how a situation might play out. Usually, large companies have tons of data about their stores, and they can plug all of this information in and run a simulation. These simulations can give them valuable feedback about their systems.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RIT">
  <a:themeElements>
    <a:clrScheme name="RIT">
      <a:dk1>
        <a:srgbClr val="000000"/>
      </a:dk1>
      <a:lt1>
        <a:srgbClr val="FFFFFF"/>
      </a:lt1>
      <a:dk2>
        <a:srgbClr val="E36102"/>
      </a:dk2>
      <a:lt2>
        <a:srgbClr val="EEEEEE"/>
      </a:lt2>
      <a:accent1>
        <a:srgbClr val="83BD00"/>
      </a:accent1>
      <a:accent2>
        <a:srgbClr val="C3D600"/>
      </a:accent2>
      <a:accent3>
        <a:srgbClr val="009CBD"/>
      </a:accent3>
      <a:accent4>
        <a:srgbClr val="7D55C7"/>
      </a:accent4>
      <a:accent5>
        <a:srgbClr val="DA281C"/>
      </a:accent5>
      <a:accent6>
        <a:srgbClr val="F6BE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