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4" r:id="rId19"/>
    <p:sldId id="275" r:id="rId20"/>
    <p:sldId id="276" r:id="rId21"/>
    <p:sldId id="282" r:id="rId22"/>
    <p:sldId id="270" r:id="rId23"/>
    <p:sldId id="277" r:id="rId24"/>
    <p:sldId id="278" r:id="rId25"/>
    <p:sldId id="279" r:id="rId26"/>
    <p:sldId id="280" r:id="rId27"/>
    <p:sldId id="283" r:id="rId28"/>
    <p:sldId id="284" r:id="rId29"/>
    <p:sldId id="285" r:id="rId30"/>
    <p:sldId id="281" r:id="rId31"/>
    <p:sldId id="286" r:id="rId32"/>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2.sv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CE6F198-A290-D444-B815-53F63A7DD344}"/>
              </a:ext>
            </a:extLst>
          </p:cNvPr>
          <p:cNvSpPr/>
          <p:nvPr/>
        </p:nvSpPr>
        <p:spPr>
          <a:xfrm>
            <a:off x="0" y="0"/>
            <a:ext cx="12192000" cy="6858000"/>
          </a:xfrm>
          <a:prstGeom prst="rect">
            <a:avLst/>
          </a:prstGeom>
          <a:solidFill>
            <a:srgbClr val="68696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Graphic 15">
            <a:extLst>
              <a:ext uri="{FF2B5EF4-FFF2-40B4-BE49-F238E27FC236}">
                <a16:creationId xmlns:a16="http://schemas.microsoft.com/office/drawing/2014/main" id="{864226C9-C3CC-FB4B-82EA-5939A745DF2C}"/>
              </a:ext>
            </a:extLst>
          </p:cNvPr>
          <p:cNvSpPr/>
          <p:nvPr/>
        </p:nvSpPr>
        <p:spPr>
          <a:xfrm>
            <a:off x="638565" y="323668"/>
            <a:ext cx="839910" cy="1107632"/>
          </a:xfrm>
          <a:custGeom>
            <a:avLst/>
            <a:gdLst>
              <a:gd name="connsiteX0" fmla="*/ 0 w 839910"/>
              <a:gd name="connsiteY0" fmla="*/ 0 h 1107631"/>
              <a:gd name="connsiteX1" fmla="*/ 0 w 839910"/>
              <a:gd name="connsiteY1" fmla="*/ 396333 h 1107631"/>
              <a:gd name="connsiteX2" fmla="*/ 374285 w 839910"/>
              <a:gd name="connsiteY2" fmla="*/ 550141 h 1107631"/>
              <a:gd name="connsiteX3" fmla="*/ 374285 w 839910"/>
              <a:gd name="connsiteY3" fmla="*/ 554341 h 1107631"/>
              <a:gd name="connsiteX4" fmla="*/ 0 w 839910"/>
              <a:gd name="connsiteY4" fmla="*/ 733347 h 1107631"/>
              <a:gd name="connsiteX5" fmla="*/ 0 w 839910"/>
              <a:gd name="connsiteY5" fmla="*/ 1112881 h 1107631"/>
              <a:gd name="connsiteX6" fmla="*/ 841485 w 839910"/>
              <a:gd name="connsiteY6" fmla="*/ 746470 h 1107631"/>
              <a:gd name="connsiteX7" fmla="*/ 841485 w 839910"/>
              <a:gd name="connsiteY7" fmla="*/ 365886 h 1107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9910" h="1107631">
                <a:moveTo>
                  <a:pt x="0" y="0"/>
                </a:moveTo>
                <a:lnTo>
                  <a:pt x="0" y="396333"/>
                </a:lnTo>
                <a:lnTo>
                  <a:pt x="374285" y="550141"/>
                </a:lnTo>
                <a:lnTo>
                  <a:pt x="374285" y="554341"/>
                </a:lnTo>
                <a:lnTo>
                  <a:pt x="0" y="733347"/>
                </a:lnTo>
                <a:lnTo>
                  <a:pt x="0" y="1112881"/>
                </a:lnTo>
                <a:lnTo>
                  <a:pt x="841485" y="746470"/>
                </a:lnTo>
                <a:lnTo>
                  <a:pt x="841485" y="365886"/>
                </a:lnTo>
                <a:close/>
              </a:path>
            </a:pathLst>
          </a:custGeom>
          <a:solidFill>
            <a:srgbClr val="F76902"/>
          </a:solidFill>
          <a:ln w="5248" cap="flat">
            <a:noFill/>
            <a:prstDash val="solid"/>
            <a:miter/>
          </a:ln>
        </p:spPr>
        <p:txBody>
          <a:bodyPr rtlCol="0" anchor="ctr"/>
          <a:lstStyle/>
          <a:p>
            <a:endParaRPr lang="en-US"/>
          </a:p>
        </p:txBody>
      </p:sp>
      <p:sp>
        <p:nvSpPr>
          <p:cNvPr id="5" name="Graphic 14">
            <a:extLst>
              <a:ext uri="{FF2B5EF4-FFF2-40B4-BE49-F238E27FC236}">
                <a16:creationId xmlns:a16="http://schemas.microsoft.com/office/drawing/2014/main" id="{5D90E165-E03D-E446-B230-A8A0404ADBB9}"/>
              </a:ext>
            </a:extLst>
          </p:cNvPr>
          <p:cNvSpPr/>
          <p:nvPr/>
        </p:nvSpPr>
        <p:spPr>
          <a:xfrm>
            <a:off x="-131173" y="3156362"/>
            <a:ext cx="1948476" cy="2569552"/>
          </a:xfrm>
          <a:custGeom>
            <a:avLst/>
            <a:gdLst>
              <a:gd name="connsiteX0" fmla="*/ 0 w 1948475"/>
              <a:gd name="connsiteY0" fmla="*/ 0 h 2569552"/>
              <a:gd name="connsiteX1" fmla="*/ 0 w 1948475"/>
              <a:gd name="connsiteY1" fmla="*/ 919437 h 2569552"/>
              <a:gd name="connsiteX2" fmla="*/ 868289 w 1948475"/>
              <a:gd name="connsiteY2" fmla="*/ 1276252 h 2569552"/>
              <a:gd name="connsiteX3" fmla="*/ 868289 w 1948475"/>
              <a:gd name="connsiteY3" fmla="*/ 1285994 h 2569552"/>
              <a:gd name="connsiteX4" fmla="*/ 0 w 1948475"/>
              <a:gd name="connsiteY4" fmla="*/ 1701263 h 2569552"/>
              <a:gd name="connsiteX5" fmla="*/ 0 w 1948475"/>
              <a:gd name="connsiteY5" fmla="*/ 2581730 h 2569552"/>
              <a:gd name="connsiteX6" fmla="*/ 1952129 w 1948475"/>
              <a:gd name="connsiteY6" fmla="*/ 1731708 h 2569552"/>
              <a:gd name="connsiteX7" fmla="*/ 1952129 w 1948475"/>
              <a:gd name="connsiteY7" fmla="*/ 848805 h 2569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48475" h="2569552">
                <a:moveTo>
                  <a:pt x="0" y="0"/>
                </a:moveTo>
                <a:lnTo>
                  <a:pt x="0" y="919437"/>
                </a:lnTo>
                <a:lnTo>
                  <a:pt x="868289" y="1276252"/>
                </a:lnTo>
                <a:lnTo>
                  <a:pt x="868289" y="1285994"/>
                </a:lnTo>
                <a:lnTo>
                  <a:pt x="0" y="1701263"/>
                </a:lnTo>
                <a:lnTo>
                  <a:pt x="0" y="2581730"/>
                </a:lnTo>
                <a:lnTo>
                  <a:pt x="1952129" y="1731708"/>
                </a:lnTo>
                <a:lnTo>
                  <a:pt x="1952129" y="848805"/>
                </a:lnTo>
                <a:close/>
              </a:path>
            </a:pathLst>
          </a:custGeom>
          <a:solidFill>
            <a:srgbClr val="F76902"/>
          </a:solidFill>
          <a:ln w="12171" cap="flat">
            <a:noFill/>
            <a:prstDash val="solid"/>
            <a:miter/>
          </a:ln>
        </p:spPr>
        <p:txBody>
          <a:bodyPr rtlCol="0" anchor="ctr"/>
          <a:lstStyle/>
          <a:p>
            <a:endParaRPr lang="en-US"/>
          </a:p>
        </p:txBody>
      </p:sp>
      <p:sp>
        <p:nvSpPr>
          <p:cNvPr id="7" name="Graphic 16">
            <a:extLst>
              <a:ext uri="{FF2B5EF4-FFF2-40B4-BE49-F238E27FC236}">
                <a16:creationId xmlns:a16="http://schemas.microsoft.com/office/drawing/2014/main" id="{6D37099A-93A9-5349-817A-3E5CC5801FA0}"/>
              </a:ext>
            </a:extLst>
          </p:cNvPr>
          <p:cNvSpPr/>
          <p:nvPr/>
        </p:nvSpPr>
        <p:spPr>
          <a:xfrm>
            <a:off x="7322158" y="3924169"/>
            <a:ext cx="465453" cy="613816"/>
          </a:xfrm>
          <a:custGeom>
            <a:avLst/>
            <a:gdLst>
              <a:gd name="connsiteX0" fmla="*/ 0 w 465452"/>
              <a:gd name="connsiteY0" fmla="*/ 0 h 613815"/>
              <a:gd name="connsiteX1" fmla="*/ 0 w 465452"/>
              <a:gd name="connsiteY1" fmla="*/ 219635 h 613815"/>
              <a:gd name="connsiteX2" fmla="*/ 207417 w 465452"/>
              <a:gd name="connsiteY2" fmla="*/ 304871 h 613815"/>
              <a:gd name="connsiteX3" fmla="*/ 207417 w 465452"/>
              <a:gd name="connsiteY3" fmla="*/ 307199 h 613815"/>
              <a:gd name="connsiteX4" fmla="*/ 0 w 465452"/>
              <a:gd name="connsiteY4" fmla="*/ 406398 h 613815"/>
              <a:gd name="connsiteX5" fmla="*/ 0 w 465452"/>
              <a:gd name="connsiteY5" fmla="*/ 616725 h 613815"/>
              <a:gd name="connsiteX6" fmla="*/ 466325 w 465452"/>
              <a:gd name="connsiteY6" fmla="*/ 413671 h 613815"/>
              <a:gd name="connsiteX7" fmla="*/ 466325 w 465452"/>
              <a:gd name="connsiteY7" fmla="*/ 202763 h 613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65452" h="613815">
                <a:moveTo>
                  <a:pt x="0" y="0"/>
                </a:moveTo>
                <a:lnTo>
                  <a:pt x="0" y="219635"/>
                </a:lnTo>
                <a:lnTo>
                  <a:pt x="207417" y="304871"/>
                </a:lnTo>
                <a:lnTo>
                  <a:pt x="207417" y="307199"/>
                </a:lnTo>
                <a:lnTo>
                  <a:pt x="0" y="406398"/>
                </a:lnTo>
                <a:lnTo>
                  <a:pt x="0" y="616725"/>
                </a:lnTo>
                <a:lnTo>
                  <a:pt x="466325" y="413671"/>
                </a:lnTo>
                <a:lnTo>
                  <a:pt x="466325" y="202763"/>
                </a:lnTo>
                <a:close/>
              </a:path>
            </a:pathLst>
          </a:custGeom>
          <a:solidFill>
            <a:srgbClr val="F76902"/>
          </a:solidFill>
          <a:ln w="2866" cap="flat">
            <a:noFill/>
            <a:prstDash val="solid"/>
            <a:miter/>
          </a:ln>
        </p:spPr>
        <p:txBody>
          <a:bodyPr rtlCol="0" anchor="ctr"/>
          <a:lstStyle/>
          <a:p>
            <a:endParaRPr lang="en-US"/>
          </a:p>
        </p:txBody>
      </p:sp>
      <p:sp>
        <p:nvSpPr>
          <p:cNvPr id="9" name="Graphic 12">
            <a:extLst>
              <a:ext uri="{FF2B5EF4-FFF2-40B4-BE49-F238E27FC236}">
                <a16:creationId xmlns:a16="http://schemas.microsoft.com/office/drawing/2014/main" id="{67C57C0C-0BD5-8D42-89FF-0100FE9B3B52}"/>
              </a:ext>
            </a:extLst>
          </p:cNvPr>
          <p:cNvSpPr/>
          <p:nvPr/>
        </p:nvSpPr>
        <p:spPr>
          <a:xfrm>
            <a:off x="10872628" y="4558147"/>
            <a:ext cx="839910" cy="1107632"/>
          </a:xfrm>
          <a:custGeom>
            <a:avLst/>
            <a:gdLst>
              <a:gd name="connsiteX0" fmla="*/ 0 w 839910"/>
              <a:gd name="connsiteY0" fmla="*/ 0 h 1107631"/>
              <a:gd name="connsiteX1" fmla="*/ 0 w 839910"/>
              <a:gd name="connsiteY1" fmla="*/ 396333 h 1107631"/>
              <a:gd name="connsiteX2" fmla="*/ 374285 w 839910"/>
              <a:gd name="connsiteY2" fmla="*/ 550141 h 1107631"/>
              <a:gd name="connsiteX3" fmla="*/ 374285 w 839910"/>
              <a:gd name="connsiteY3" fmla="*/ 554341 h 1107631"/>
              <a:gd name="connsiteX4" fmla="*/ 0 w 839910"/>
              <a:gd name="connsiteY4" fmla="*/ 733347 h 1107631"/>
              <a:gd name="connsiteX5" fmla="*/ 0 w 839910"/>
              <a:gd name="connsiteY5" fmla="*/ 1112881 h 1107631"/>
              <a:gd name="connsiteX6" fmla="*/ 841485 w 839910"/>
              <a:gd name="connsiteY6" fmla="*/ 746470 h 1107631"/>
              <a:gd name="connsiteX7" fmla="*/ 841485 w 839910"/>
              <a:gd name="connsiteY7" fmla="*/ 365886 h 1107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9910" h="1107631">
                <a:moveTo>
                  <a:pt x="0" y="0"/>
                </a:moveTo>
                <a:lnTo>
                  <a:pt x="0" y="396333"/>
                </a:lnTo>
                <a:lnTo>
                  <a:pt x="374285" y="550141"/>
                </a:lnTo>
                <a:lnTo>
                  <a:pt x="374285" y="554341"/>
                </a:lnTo>
                <a:lnTo>
                  <a:pt x="0" y="733347"/>
                </a:lnTo>
                <a:lnTo>
                  <a:pt x="0" y="1112881"/>
                </a:lnTo>
                <a:lnTo>
                  <a:pt x="841485" y="746470"/>
                </a:lnTo>
                <a:lnTo>
                  <a:pt x="841485" y="365886"/>
                </a:lnTo>
                <a:close/>
              </a:path>
            </a:pathLst>
          </a:custGeom>
          <a:solidFill>
            <a:srgbClr val="F76902"/>
          </a:solidFill>
          <a:ln w="5248" cap="flat">
            <a:noFill/>
            <a:prstDash val="solid"/>
            <a:miter/>
          </a:ln>
        </p:spPr>
        <p:txBody>
          <a:bodyPr rtlCol="0" anchor="ctr"/>
          <a:lstStyle/>
          <a:p>
            <a:endParaRPr lang="en-US"/>
          </a:p>
        </p:txBody>
      </p:sp>
      <p:sp>
        <p:nvSpPr>
          <p:cNvPr id="10" name="Graphic 5">
            <a:extLst>
              <a:ext uri="{FF2B5EF4-FFF2-40B4-BE49-F238E27FC236}">
                <a16:creationId xmlns:a16="http://schemas.microsoft.com/office/drawing/2014/main" id="{979A31A2-953E-A74D-9E31-B5CB603F6E2D}"/>
              </a:ext>
            </a:extLst>
          </p:cNvPr>
          <p:cNvSpPr/>
          <p:nvPr/>
        </p:nvSpPr>
        <p:spPr>
          <a:xfrm>
            <a:off x="9722396" y="411978"/>
            <a:ext cx="2479273" cy="3269541"/>
          </a:xfrm>
          <a:custGeom>
            <a:avLst/>
            <a:gdLst>
              <a:gd name="connsiteX0" fmla="*/ 0 w 2479272"/>
              <a:gd name="connsiteY0" fmla="*/ 0 h 3269540"/>
              <a:gd name="connsiteX1" fmla="*/ 0 w 2479272"/>
              <a:gd name="connsiteY1" fmla="*/ 1169907 h 3269540"/>
              <a:gd name="connsiteX2" fmla="*/ 1104826 w 2479272"/>
              <a:gd name="connsiteY2" fmla="*/ 1623924 h 3269540"/>
              <a:gd name="connsiteX3" fmla="*/ 1104826 w 2479272"/>
              <a:gd name="connsiteY3" fmla="*/ 1636320 h 3269540"/>
              <a:gd name="connsiteX4" fmla="*/ 0 w 2479272"/>
              <a:gd name="connsiteY4" fmla="*/ 2164715 h 3269540"/>
              <a:gd name="connsiteX5" fmla="*/ 0 w 2479272"/>
              <a:gd name="connsiteY5" fmla="*/ 3285036 h 3269540"/>
              <a:gd name="connsiteX6" fmla="*/ 2483921 w 2479272"/>
              <a:gd name="connsiteY6" fmla="*/ 2203454 h 3269540"/>
              <a:gd name="connsiteX7" fmla="*/ 2483921 w 2479272"/>
              <a:gd name="connsiteY7" fmla="*/ 1080033 h 3269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79272" h="3269540">
                <a:moveTo>
                  <a:pt x="0" y="0"/>
                </a:moveTo>
                <a:lnTo>
                  <a:pt x="0" y="1169907"/>
                </a:lnTo>
                <a:lnTo>
                  <a:pt x="1104826" y="1623924"/>
                </a:lnTo>
                <a:lnTo>
                  <a:pt x="1104826" y="1636320"/>
                </a:lnTo>
                <a:lnTo>
                  <a:pt x="0" y="2164715"/>
                </a:lnTo>
                <a:lnTo>
                  <a:pt x="0" y="3285036"/>
                </a:lnTo>
                <a:lnTo>
                  <a:pt x="2483921" y="2203454"/>
                </a:lnTo>
                <a:lnTo>
                  <a:pt x="2483921" y="1080033"/>
                </a:lnTo>
                <a:close/>
              </a:path>
            </a:pathLst>
          </a:custGeom>
          <a:solidFill>
            <a:srgbClr val="F76902"/>
          </a:solidFill>
          <a:ln w="15478" cap="flat">
            <a:noFill/>
            <a:prstDash val="solid"/>
            <a:miter/>
          </a:ln>
        </p:spPr>
        <p:txBody>
          <a:bodyPr rtlCol="0" anchor="ctr"/>
          <a:lstStyle/>
          <a:p>
            <a:endParaRPr lang="en-US"/>
          </a:p>
        </p:txBody>
      </p:sp>
      <p:pic>
        <p:nvPicPr>
          <p:cNvPr id="14" name="Picture 13">
            <a:extLst>
              <a:ext uri="{FF2B5EF4-FFF2-40B4-BE49-F238E27FC236}">
                <a16:creationId xmlns:a16="http://schemas.microsoft.com/office/drawing/2014/main" id="{0E07FEF9-9E0F-A14B-92C3-3C711C5E0E85}"/>
              </a:ext>
            </a:extLst>
          </p:cNvPr>
          <p:cNvPicPr>
            <a:picLocks noChangeAspect="1"/>
          </p:cNvPicPr>
          <p:nvPr/>
        </p:nvPicPr>
        <p:blipFill>
          <a:blip r:embed="rId2"/>
          <a:stretch>
            <a:fillRect/>
          </a:stretch>
        </p:blipFill>
        <p:spPr>
          <a:xfrm>
            <a:off x="11155829" y="124631"/>
            <a:ext cx="694943" cy="217259"/>
          </a:xfrm>
          <a:prstGeom prst="rect">
            <a:avLst/>
          </a:prstGeom>
        </p:spPr>
      </p:pic>
      <p:sp>
        <p:nvSpPr>
          <p:cNvPr id="8" name="Rectangle 7">
            <a:extLst>
              <a:ext uri="{FF2B5EF4-FFF2-40B4-BE49-F238E27FC236}">
                <a16:creationId xmlns:a16="http://schemas.microsoft.com/office/drawing/2014/main" id="{CACDF886-AEDB-D944-B0B0-79D3AEED0D47}"/>
              </a:ext>
            </a:extLst>
          </p:cNvPr>
          <p:cNvSpPr/>
          <p:nvPr/>
        </p:nvSpPr>
        <p:spPr>
          <a:xfrm>
            <a:off x="1524" y="9413"/>
            <a:ext cx="12188952" cy="50292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200" dirty="0"/>
          </a:p>
        </p:txBody>
      </p:sp>
      <p:pic>
        <p:nvPicPr>
          <p:cNvPr id="18" name="Picture 17">
            <a:extLst>
              <a:ext uri="{FF2B5EF4-FFF2-40B4-BE49-F238E27FC236}">
                <a16:creationId xmlns:a16="http://schemas.microsoft.com/office/drawing/2014/main" id="{03D8F713-8109-5E43-BCE4-6F8758EF1E6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349894" y="107199"/>
            <a:ext cx="656737" cy="328369"/>
          </a:xfrm>
          <a:prstGeom prst="rect">
            <a:avLst/>
          </a:prstGeom>
        </p:spPr>
      </p:pic>
      <p:sp>
        <p:nvSpPr>
          <p:cNvPr id="20" name="Text Placeholder 19">
            <a:extLst>
              <a:ext uri="{FF2B5EF4-FFF2-40B4-BE49-F238E27FC236}">
                <a16:creationId xmlns:a16="http://schemas.microsoft.com/office/drawing/2014/main" id="{FEFD9D4D-26CF-1B40-9449-C3AAAE20A4D6}"/>
              </a:ext>
            </a:extLst>
          </p:cNvPr>
          <p:cNvSpPr>
            <a:spLocks noGrp="1"/>
          </p:cNvSpPr>
          <p:nvPr>
            <p:ph type="body" sz="quarter" idx="10" hasCustomPrompt="1"/>
          </p:nvPr>
        </p:nvSpPr>
        <p:spPr>
          <a:xfrm>
            <a:off x="2677530" y="4383205"/>
            <a:ext cx="7724037" cy="476761"/>
          </a:xfrm>
          <a:prstGeom prst="rect">
            <a:avLst/>
          </a:prstGeom>
        </p:spPr>
        <p:txBody>
          <a:bodyPr/>
          <a:lstStyle>
            <a:lvl1pPr marL="0" indent="0">
              <a:buNone/>
              <a:defRPr sz="2667">
                <a:solidFill>
                  <a:schemeClr val="bg1"/>
                </a:solidFill>
              </a:defRPr>
            </a:lvl1pPr>
          </a:lstStyle>
          <a:p>
            <a:pPr lvl="0"/>
            <a:r>
              <a:rPr lang="en-US" dirty="0"/>
              <a:t>Click to add Subhead</a:t>
            </a:r>
          </a:p>
        </p:txBody>
      </p:sp>
      <p:sp>
        <p:nvSpPr>
          <p:cNvPr id="22" name="Text Placeholder 21">
            <a:extLst>
              <a:ext uri="{FF2B5EF4-FFF2-40B4-BE49-F238E27FC236}">
                <a16:creationId xmlns:a16="http://schemas.microsoft.com/office/drawing/2014/main" id="{7B2897DA-66AE-A946-A7E1-121C04B15FC8}"/>
              </a:ext>
            </a:extLst>
          </p:cNvPr>
          <p:cNvSpPr>
            <a:spLocks noGrp="1"/>
          </p:cNvSpPr>
          <p:nvPr>
            <p:ph type="body" sz="quarter" idx="11" hasCustomPrompt="1"/>
          </p:nvPr>
        </p:nvSpPr>
        <p:spPr>
          <a:xfrm>
            <a:off x="2677530" y="4894068"/>
            <a:ext cx="7724036" cy="545433"/>
          </a:xfrm>
          <a:prstGeom prst="rect">
            <a:avLst/>
          </a:prstGeom>
        </p:spPr>
        <p:txBody>
          <a:bodyPr/>
          <a:lstStyle>
            <a:lvl1pPr marL="0" indent="0">
              <a:buNone/>
              <a:defRPr sz="2667">
                <a:solidFill>
                  <a:schemeClr val="bg1"/>
                </a:solidFill>
              </a:defRPr>
            </a:lvl1pPr>
          </a:lstStyle>
          <a:p>
            <a:pPr lvl="0"/>
            <a:r>
              <a:rPr lang="en-US" dirty="0"/>
              <a:t>Click to add Date</a:t>
            </a:r>
          </a:p>
        </p:txBody>
      </p:sp>
      <p:sp>
        <p:nvSpPr>
          <p:cNvPr id="21" name="Text Placeholder 18">
            <a:extLst>
              <a:ext uri="{FF2B5EF4-FFF2-40B4-BE49-F238E27FC236}">
                <a16:creationId xmlns:a16="http://schemas.microsoft.com/office/drawing/2014/main" id="{E225A074-EFE6-D641-B858-30CD0522553E}"/>
              </a:ext>
            </a:extLst>
          </p:cNvPr>
          <p:cNvSpPr>
            <a:spLocks noGrp="1"/>
          </p:cNvSpPr>
          <p:nvPr>
            <p:ph type="body" sz="quarter" idx="16" hasCustomPrompt="1"/>
          </p:nvPr>
        </p:nvSpPr>
        <p:spPr>
          <a:xfrm>
            <a:off x="0" y="5532754"/>
            <a:ext cx="12192000" cy="1346199"/>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3" name="Text Placeholder 2">
            <a:extLst>
              <a:ext uri="{FF2B5EF4-FFF2-40B4-BE49-F238E27FC236}">
                <a16:creationId xmlns:a16="http://schemas.microsoft.com/office/drawing/2014/main" id="{CBB976E4-ABDA-F340-8D30-F24D2053CEDA}"/>
              </a:ext>
            </a:extLst>
          </p:cNvPr>
          <p:cNvSpPr>
            <a:spLocks noGrp="1"/>
          </p:cNvSpPr>
          <p:nvPr>
            <p:ph type="body" sz="quarter" idx="17" hasCustomPrompt="1"/>
          </p:nvPr>
        </p:nvSpPr>
        <p:spPr>
          <a:xfrm>
            <a:off x="1006053" y="1275718"/>
            <a:ext cx="10151755" cy="3073385"/>
          </a:xfrm>
          <a:prstGeom prst="rect">
            <a:avLst/>
          </a:prstGeom>
        </p:spPr>
        <p:txBody>
          <a:bodyPr/>
          <a:lstStyle>
            <a:lvl1pPr marL="0" indent="0">
              <a:lnSpc>
                <a:spcPct val="90000"/>
              </a:lnSpc>
              <a:buNone/>
              <a:defRPr sz="7200" b="1">
                <a:solidFill>
                  <a:schemeClr val="bg1"/>
                </a:solidFill>
              </a:defRPr>
            </a:lvl1pPr>
          </a:lstStyle>
          <a:p>
            <a:pPr lvl="0"/>
            <a:r>
              <a:rPr lang="en-US" dirty="0"/>
              <a:t>Click to add Presentation Title</a:t>
            </a:r>
          </a:p>
        </p:txBody>
      </p:sp>
    </p:spTree>
    <p:extLst>
      <p:ext uri="{BB962C8B-B14F-4D97-AF65-F5344CB8AC3E}">
        <p14:creationId xmlns:p14="http://schemas.microsoft.com/office/powerpoint/2010/main" val="3576465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Overview">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4AC8303E-CB79-A645-BEF9-D0CD24C49717}"/>
              </a:ext>
            </a:extLst>
          </p:cNvPr>
          <p:cNvCxnSpPr/>
          <p:nvPr/>
        </p:nvCxnSpPr>
        <p:spPr>
          <a:xfrm>
            <a:off x="272085" y="512494"/>
            <a:ext cx="2674747" cy="0"/>
          </a:xfrm>
          <a:prstGeom prst="line">
            <a:avLst/>
          </a:prstGeom>
          <a:ln>
            <a:solidFill>
              <a:srgbClr val="E46102"/>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FCA4F9A6-C8EF-1F4A-8155-1567273829D2}"/>
              </a:ext>
            </a:extLst>
          </p:cNvPr>
          <p:cNvCxnSpPr/>
          <p:nvPr/>
        </p:nvCxnSpPr>
        <p:spPr>
          <a:xfrm>
            <a:off x="3376635" y="512494"/>
            <a:ext cx="8485403" cy="0"/>
          </a:xfrm>
          <a:prstGeom prst="line">
            <a:avLst/>
          </a:prstGeom>
          <a:ln w="12700" cmpd="sng">
            <a:solidFill>
              <a:srgbClr val="E46102"/>
            </a:solidFill>
          </a:ln>
          <a:effectLst/>
        </p:spPr>
        <p:style>
          <a:lnRef idx="2">
            <a:schemeClr val="accent1"/>
          </a:lnRef>
          <a:fillRef idx="0">
            <a:schemeClr val="accent1"/>
          </a:fillRef>
          <a:effectRef idx="1">
            <a:schemeClr val="accent1"/>
          </a:effectRef>
          <a:fontRef idx="minor">
            <a:schemeClr val="tx1"/>
          </a:fontRef>
        </p:style>
      </p:cxnSp>
      <p:sp>
        <p:nvSpPr>
          <p:cNvPr id="13" name="Text Placeholder 12">
            <a:extLst>
              <a:ext uri="{FF2B5EF4-FFF2-40B4-BE49-F238E27FC236}">
                <a16:creationId xmlns:a16="http://schemas.microsoft.com/office/drawing/2014/main" id="{1787F5F2-501C-424A-9865-0DE5CE4A1302}"/>
              </a:ext>
            </a:extLst>
          </p:cNvPr>
          <p:cNvSpPr>
            <a:spLocks noGrp="1"/>
          </p:cNvSpPr>
          <p:nvPr>
            <p:ph type="body" sz="quarter" idx="10" hasCustomPrompt="1"/>
          </p:nvPr>
        </p:nvSpPr>
        <p:spPr>
          <a:xfrm>
            <a:off x="272086" y="987157"/>
            <a:ext cx="3607765" cy="4522861"/>
          </a:xfrm>
          <a:prstGeom prst="rect">
            <a:avLst/>
          </a:prstGeom>
        </p:spPr>
        <p:txBody>
          <a:bodyPr/>
          <a:lstStyle>
            <a:lvl1pPr marL="0" indent="0">
              <a:lnSpc>
                <a:spcPct val="100000"/>
              </a:lnSpc>
              <a:buNone/>
              <a:defRPr b="1">
                <a:solidFill>
                  <a:srgbClr val="E46102"/>
                </a:solidFill>
              </a:defRPr>
            </a:lvl1pPr>
          </a:lstStyle>
          <a:p>
            <a:pPr lvl="0"/>
            <a:r>
              <a:rPr lang="en-US" dirty="0"/>
              <a:t>Click to add Main Header</a:t>
            </a:r>
          </a:p>
        </p:txBody>
      </p:sp>
      <p:sp>
        <p:nvSpPr>
          <p:cNvPr id="15" name="Text Placeholder 14">
            <a:extLst>
              <a:ext uri="{FF2B5EF4-FFF2-40B4-BE49-F238E27FC236}">
                <a16:creationId xmlns:a16="http://schemas.microsoft.com/office/drawing/2014/main" id="{F227BE32-0205-E84F-BDBB-EF6467178775}"/>
              </a:ext>
            </a:extLst>
          </p:cNvPr>
          <p:cNvSpPr>
            <a:spLocks noGrp="1"/>
          </p:cNvSpPr>
          <p:nvPr>
            <p:ph type="body" sz="quarter" idx="11" hasCustomPrompt="1"/>
          </p:nvPr>
        </p:nvSpPr>
        <p:spPr>
          <a:xfrm>
            <a:off x="4336704" y="1741012"/>
            <a:ext cx="7525333" cy="622904"/>
          </a:xfrm>
          <a:prstGeom prst="rect">
            <a:avLst/>
          </a:prstGeom>
        </p:spPr>
        <p:txBody>
          <a:bodyPr/>
          <a:lstStyle>
            <a:lvl1pPr marL="0" indent="0">
              <a:buNone/>
              <a:defRPr sz="3200" b="1"/>
            </a:lvl1pPr>
          </a:lstStyle>
          <a:p>
            <a:pPr lvl="0"/>
            <a:r>
              <a:rPr lang="en-US" dirty="0"/>
              <a:t>Click to add Subhead</a:t>
            </a:r>
          </a:p>
        </p:txBody>
      </p:sp>
      <p:sp>
        <p:nvSpPr>
          <p:cNvPr id="17" name="Text Placeholder 16">
            <a:extLst>
              <a:ext uri="{FF2B5EF4-FFF2-40B4-BE49-F238E27FC236}">
                <a16:creationId xmlns:a16="http://schemas.microsoft.com/office/drawing/2014/main" id="{7076F031-AF81-DC40-9A1C-C60C9367241C}"/>
              </a:ext>
            </a:extLst>
          </p:cNvPr>
          <p:cNvSpPr>
            <a:spLocks noGrp="1"/>
          </p:cNvSpPr>
          <p:nvPr>
            <p:ph type="body" sz="quarter" idx="12" hasCustomPrompt="1"/>
          </p:nvPr>
        </p:nvSpPr>
        <p:spPr>
          <a:xfrm>
            <a:off x="4328701" y="2560825"/>
            <a:ext cx="7533337" cy="2949193"/>
          </a:xfrm>
          <a:prstGeom prst="rect">
            <a:avLst/>
          </a:prstGeom>
        </p:spPr>
        <p:txBody>
          <a:bodyPr/>
          <a:lstStyle>
            <a:lvl1pPr marL="304792" indent="-296326">
              <a:buClr>
                <a:srgbClr val="E46102"/>
              </a:buClr>
              <a:buSzPct val="100000"/>
              <a:buFont typeface="Wingdings" pitchFamily="2" charset="2"/>
              <a:buChar char="§"/>
              <a:tabLst/>
              <a:defRPr sz="2667"/>
            </a:lvl1pPr>
            <a:lvl2pPr marL="535504" indent="-230712">
              <a:buClr>
                <a:srgbClr val="E46102"/>
              </a:buClr>
              <a:buSzPct val="100000"/>
              <a:buFont typeface="Arial" panose="020B0604020202020204" pitchFamily="34" charset="0"/>
              <a:buChar char="•"/>
              <a:tabLst/>
              <a:defRPr sz="2400"/>
            </a:lvl2pPr>
            <a:lvl3pPr marL="840296" indent="-230712">
              <a:buClr>
                <a:srgbClr val="E46102"/>
              </a:buClr>
              <a:buSzPct val="100000"/>
              <a:buFont typeface="Wingdings" pitchFamily="2" charset="2"/>
              <a:buChar char="§"/>
              <a:tabLst/>
              <a:defRPr sz="2133"/>
            </a:lvl3pPr>
            <a:lvl4pPr marL="1073124" indent="-232828">
              <a:buClr>
                <a:srgbClr val="D95E00"/>
              </a:buClr>
              <a:buFont typeface="System Font Regular"/>
              <a:buChar char="&gt;"/>
              <a:tabLst/>
              <a:defRPr sz="1867"/>
            </a:lvl4pPr>
            <a:lvl5pPr marL="1301717" indent="-228594">
              <a:buClr>
                <a:srgbClr val="D95E00"/>
              </a:buClr>
              <a:buFont typeface="Wingdings" pitchFamily="2" charset="2"/>
              <a:buChar char="§"/>
              <a:tabLst/>
              <a:defRPr sz="1600"/>
            </a:lvl5pPr>
            <a:lvl6pPr marL="1295368" indent="0">
              <a:buClr>
                <a:srgbClr val="D95E00"/>
              </a:buClr>
              <a:buFont typeface="System Font Regular"/>
              <a:buNone/>
              <a:tabLst/>
              <a:defRPr sz="1467"/>
            </a:lvl6pPr>
            <a:lvl7pPr marL="1526078" indent="0">
              <a:buClr>
                <a:srgbClr val="D95E00"/>
              </a:buClr>
              <a:buFont typeface="Wingdings" pitchFamily="2" charset="2"/>
              <a:buNone/>
              <a:tabLst/>
              <a:defRPr sz="1333"/>
            </a:lvl7pPr>
          </a:lstStyle>
          <a:p>
            <a:pPr lvl="0"/>
            <a:r>
              <a:rPr lang="en-US" dirty="0"/>
              <a:t>Click to add bullet</a:t>
            </a:r>
          </a:p>
          <a:p>
            <a:pPr lvl="1"/>
            <a:r>
              <a:rPr lang="en-US" dirty="0"/>
              <a:t>Click to add sub-bullet</a:t>
            </a:r>
          </a:p>
          <a:p>
            <a:pPr lvl="2"/>
            <a:r>
              <a:rPr lang="en-US" dirty="0"/>
              <a:t>Click to add sub-sub-bullet</a:t>
            </a:r>
          </a:p>
        </p:txBody>
      </p:sp>
      <p:sp>
        <p:nvSpPr>
          <p:cNvPr id="19" name="Text Placeholder 18">
            <a:extLst>
              <a:ext uri="{FF2B5EF4-FFF2-40B4-BE49-F238E27FC236}">
                <a16:creationId xmlns:a16="http://schemas.microsoft.com/office/drawing/2014/main" id="{E1383E86-B978-174B-B3F5-A6CC48432624}"/>
              </a:ext>
            </a:extLst>
          </p:cNvPr>
          <p:cNvSpPr>
            <a:spLocks noGrp="1"/>
          </p:cNvSpPr>
          <p:nvPr>
            <p:ph type="body" sz="quarter" idx="13" hasCustomPrompt="1"/>
          </p:nvPr>
        </p:nvSpPr>
        <p:spPr>
          <a:xfrm>
            <a:off x="0" y="5511800"/>
            <a:ext cx="12192000" cy="1346200"/>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Tree>
    <p:extLst>
      <p:ext uri="{BB962C8B-B14F-4D97-AF65-F5344CB8AC3E}">
        <p14:creationId xmlns:p14="http://schemas.microsoft.com/office/powerpoint/2010/main" val="1997109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4AC8303E-CB79-A645-BEF9-D0CD24C49717}"/>
              </a:ext>
            </a:extLst>
          </p:cNvPr>
          <p:cNvCxnSpPr/>
          <p:nvPr/>
        </p:nvCxnSpPr>
        <p:spPr>
          <a:xfrm>
            <a:off x="272085" y="513092"/>
            <a:ext cx="2674747"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FCA4F9A6-C8EF-1F4A-8155-1567273829D2}"/>
              </a:ext>
            </a:extLst>
          </p:cNvPr>
          <p:cNvCxnSpPr/>
          <p:nvPr/>
        </p:nvCxnSpPr>
        <p:spPr>
          <a:xfrm>
            <a:off x="3376635" y="513092"/>
            <a:ext cx="8485403"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9" name="Text Placeholder 18">
            <a:extLst>
              <a:ext uri="{FF2B5EF4-FFF2-40B4-BE49-F238E27FC236}">
                <a16:creationId xmlns:a16="http://schemas.microsoft.com/office/drawing/2014/main" id="{E1383E86-B978-174B-B3F5-A6CC48432624}"/>
              </a:ext>
            </a:extLst>
          </p:cNvPr>
          <p:cNvSpPr>
            <a:spLocks noGrp="1"/>
          </p:cNvSpPr>
          <p:nvPr>
            <p:ph type="body" sz="quarter" idx="13"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24" name="Text Placeholder 23">
            <a:extLst>
              <a:ext uri="{FF2B5EF4-FFF2-40B4-BE49-F238E27FC236}">
                <a16:creationId xmlns:a16="http://schemas.microsoft.com/office/drawing/2014/main" id="{90A3470E-8125-0E4C-8D9E-AE498C694D74}"/>
              </a:ext>
            </a:extLst>
          </p:cNvPr>
          <p:cNvSpPr>
            <a:spLocks noGrp="1"/>
          </p:cNvSpPr>
          <p:nvPr>
            <p:ph type="body" sz="quarter" idx="14" hasCustomPrompt="1"/>
          </p:nvPr>
        </p:nvSpPr>
        <p:spPr>
          <a:xfrm>
            <a:off x="272085" y="958452"/>
            <a:ext cx="11589952" cy="696384"/>
          </a:xfrm>
          <a:prstGeom prst="rect">
            <a:avLst/>
          </a:prstGeom>
        </p:spPr>
        <p:txBody>
          <a:bodyPr/>
          <a:lstStyle>
            <a:lvl1pPr marL="0" indent="0">
              <a:buNone/>
              <a:defRPr sz="3733" b="1">
                <a:solidFill>
                  <a:srgbClr val="E46102"/>
                </a:solidFill>
              </a:defRPr>
            </a:lvl1pPr>
          </a:lstStyle>
          <a:p>
            <a:pPr lvl="0"/>
            <a:r>
              <a:rPr lang="en-US" dirty="0"/>
              <a:t>Click to add Header</a:t>
            </a:r>
          </a:p>
        </p:txBody>
      </p:sp>
      <p:sp>
        <p:nvSpPr>
          <p:cNvPr id="26" name="Text Placeholder 25">
            <a:extLst>
              <a:ext uri="{FF2B5EF4-FFF2-40B4-BE49-F238E27FC236}">
                <a16:creationId xmlns:a16="http://schemas.microsoft.com/office/drawing/2014/main" id="{D06909BC-83A5-ED42-AE34-D78DAEC3F249}"/>
              </a:ext>
            </a:extLst>
          </p:cNvPr>
          <p:cNvSpPr>
            <a:spLocks noGrp="1"/>
          </p:cNvSpPr>
          <p:nvPr>
            <p:ph type="body" sz="quarter" idx="15" hasCustomPrompt="1"/>
          </p:nvPr>
        </p:nvSpPr>
        <p:spPr>
          <a:xfrm>
            <a:off x="272085" y="1744225"/>
            <a:ext cx="11589952" cy="3767575"/>
          </a:xfrm>
          <a:prstGeom prst="rect">
            <a:avLst/>
          </a:prstGeom>
        </p:spPr>
        <p:txBody>
          <a:bodyPr/>
          <a:lstStyle>
            <a:lvl1pPr marL="304792" indent="-304792">
              <a:buClr>
                <a:srgbClr val="E46102"/>
              </a:buClr>
              <a:buSzPct val="100000"/>
              <a:buFont typeface="Wingdings" pitchFamily="2" charset="2"/>
              <a:buChar char="§"/>
              <a:tabLst/>
              <a:defRPr sz="3200" b="1"/>
            </a:lvl1pPr>
            <a:lvl2pPr marL="609585" indent="-304792">
              <a:buClr>
                <a:srgbClr val="E46102"/>
              </a:buClr>
              <a:buFont typeface="Arial" panose="020B0604020202020204" pitchFamily="34" charset="0"/>
              <a:buChar char="•"/>
              <a:tabLst/>
              <a:defRPr sz="2667"/>
            </a:lvl2pPr>
            <a:lvl3pPr marL="914377" indent="-304792">
              <a:buClr>
                <a:srgbClr val="E46102"/>
              </a:buClr>
              <a:buSzPct val="100000"/>
              <a:buFont typeface="Wingdings" pitchFamily="2" charset="2"/>
              <a:buChar char="§"/>
              <a:tabLst/>
              <a:defRPr sz="2400"/>
            </a:lvl3pPr>
            <a:lvl4pPr marL="1221287" indent="-306910">
              <a:buClr>
                <a:srgbClr val="D95E00"/>
              </a:buClr>
              <a:buFont typeface="System Font Regular"/>
              <a:buChar char="&gt;"/>
              <a:tabLst/>
              <a:defRPr sz="2133"/>
            </a:lvl4pPr>
            <a:lvl5pPr marL="1526079" indent="-304792">
              <a:buClr>
                <a:srgbClr val="D95E00"/>
              </a:buClr>
              <a:buFont typeface="Wingdings" pitchFamily="2" charset="2"/>
              <a:buChar char="§"/>
              <a:tabLst/>
              <a:defRPr sz="1867"/>
            </a:lvl5pPr>
            <a:lvl6pPr marL="1756789" indent="-230712">
              <a:buClr>
                <a:srgbClr val="D95E00"/>
              </a:buClr>
              <a:buFont typeface="System Font Regular"/>
              <a:buChar char="&gt;"/>
              <a:tabLst/>
              <a:defRPr sz="1600"/>
            </a:lvl6pPr>
            <a:lvl7pPr marL="1904952" indent="-148163">
              <a:buClr>
                <a:srgbClr val="D95E00"/>
              </a:buClr>
              <a:buFont typeface="Wingdings" pitchFamily="2" charset="2"/>
              <a:buChar char="§"/>
              <a:tabLst/>
              <a:defRPr sz="1333"/>
            </a:lvl7pPr>
            <a:lvl8pPr marL="2061582" indent="-156629">
              <a:buClr>
                <a:srgbClr val="D95E00"/>
              </a:buClr>
              <a:buFont typeface="System Font Regular"/>
              <a:buChar char="&gt;"/>
              <a:tabLst/>
              <a:defRPr sz="1200"/>
            </a:lvl8pPr>
          </a:lstStyle>
          <a:p>
            <a:pPr lvl="0"/>
            <a:r>
              <a:rPr lang="en-US" dirty="0"/>
              <a:t>Click to add bullet</a:t>
            </a:r>
          </a:p>
          <a:p>
            <a:pPr lvl="1"/>
            <a:r>
              <a:rPr lang="en-US" dirty="0"/>
              <a:t>Click to add sub-bullet</a:t>
            </a:r>
          </a:p>
          <a:p>
            <a:pPr lvl="2"/>
            <a:r>
              <a:rPr lang="en-US" dirty="0"/>
              <a:t>Click to add sub-sub bullet</a:t>
            </a:r>
          </a:p>
        </p:txBody>
      </p:sp>
    </p:spTree>
    <p:extLst>
      <p:ext uri="{BB962C8B-B14F-4D97-AF65-F5344CB8AC3E}">
        <p14:creationId xmlns:p14="http://schemas.microsoft.com/office/powerpoint/2010/main" val="3415863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Full-Page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DACF15DD-277E-394F-AFCE-926578BEF7F1}"/>
              </a:ext>
            </a:extLst>
          </p:cNvPr>
          <p:cNvCxnSpPr/>
          <p:nvPr/>
        </p:nvCxnSpPr>
        <p:spPr>
          <a:xfrm>
            <a:off x="272085" y="513092"/>
            <a:ext cx="2674747"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62D8B4FE-5E61-2942-9F67-A4F6AD7FECA1}"/>
              </a:ext>
            </a:extLst>
          </p:cNvPr>
          <p:cNvCxnSpPr/>
          <p:nvPr/>
        </p:nvCxnSpPr>
        <p:spPr>
          <a:xfrm>
            <a:off x="3376635" y="513092"/>
            <a:ext cx="8485403"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 name="Text Placeholder 18">
            <a:extLst>
              <a:ext uri="{FF2B5EF4-FFF2-40B4-BE49-F238E27FC236}">
                <a16:creationId xmlns:a16="http://schemas.microsoft.com/office/drawing/2014/main" id="{62AB3FC8-2388-7847-86DB-E5B5333EACF3}"/>
              </a:ext>
            </a:extLst>
          </p:cNvPr>
          <p:cNvSpPr>
            <a:spLocks noGrp="1"/>
          </p:cNvSpPr>
          <p:nvPr>
            <p:ph type="body" sz="quarter" idx="13"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7" name="Content Placeholder 18">
            <a:extLst>
              <a:ext uri="{FF2B5EF4-FFF2-40B4-BE49-F238E27FC236}">
                <a16:creationId xmlns:a16="http://schemas.microsoft.com/office/drawing/2014/main" id="{E61379B3-CA22-7E42-8FE3-E2D09D721962}"/>
              </a:ext>
            </a:extLst>
          </p:cNvPr>
          <p:cNvSpPr>
            <a:spLocks noGrp="1"/>
          </p:cNvSpPr>
          <p:nvPr>
            <p:ph sz="quarter" idx="16" hasCustomPrompt="1"/>
          </p:nvPr>
        </p:nvSpPr>
        <p:spPr>
          <a:xfrm>
            <a:off x="272085" y="863428"/>
            <a:ext cx="11589952" cy="4639906"/>
          </a:xfrm>
          <a:prstGeom prst="rect">
            <a:avLst/>
          </a:prstGeom>
        </p:spPr>
        <p:txBody>
          <a:bodyPr anchor="t"/>
          <a:lstStyle>
            <a:lvl1pPr marL="0" indent="0" algn="ctr">
              <a:buNone/>
              <a:defRPr i="1"/>
            </a:lvl1pPr>
          </a:lstStyle>
          <a:p>
            <a:pPr lvl="0"/>
            <a:r>
              <a:rPr lang="en-US" dirty="0"/>
              <a:t>Place image/chart here</a:t>
            </a:r>
          </a:p>
        </p:txBody>
      </p:sp>
    </p:spTree>
    <p:extLst>
      <p:ext uri="{BB962C8B-B14F-4D97-AF65-F5344CB8AC3E}">
        <p14:creationId xmlns:p14="http://schemas.microsoft.com/office/powerpoint/2010/main" val="3392462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B44EEE75-1C0C-DF43-8A1A-F55F70A0076A}"/>
              </a:ext>
            </a:extLst>
          </p:cNvPr>
          <p:cNvCxnSpPr/>
          <p:nvPr/>
        </p:nvCxnSpPr>
        <p:spPr>
          <a:xfrm>
            <a:off x="272085" y="513092"/>
            <a:ext cx="2674747"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a:extLst>
              <a:ext uri="{FF2B5EF4-FFF2-40B4-BE49-F238E27FC236}">
                <a16:creationId xmlns:a16="http://schemas.microsoft.com/office/drawing/2014/main" id="{F933C26C-CF75-E04A-98EB-7AEC198CFEE8}"/>
              </a:ext>
            </a:extLst>
          </p:cNvPr>
          <p:cNvCxnSpPr/>
          <p:nvPr/>
        </p:nvCxnSpPr>
        <p:spPr>
          <a:xfrm>
            <a:off x="3376635" y="513092"/>
            <a:ext cx="8485403"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18">
            <a:extLst>
              <a:ext uri="{FF2B5EF4-FFF2-40B4-BE49-F238E27FC236}">
                <a16:creationId xmlns:a16="http://schemas.microsoft.com/office/drawing/2014/main" id="{AD0B3782-2422-A544-AEA8-0DA96AAE5510}"/>
              </a:ext>
            </a:extLst>
          </p:cNvPr>
          <p:cNvSpPr>
            <a:spLocks noGrp="1"/>
          </p:cNvSpPr>
          <p:nvPr>
            <p:ph type="body" sz="quarter" idx="13"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14" name="Content Placeholder 18">
            <a:extLst>
              <a:ext uri="{FF2B5EF4-FFF2-40B4-BE49-F238E27FC236}">
                <a16:creationId xmlns:a16="http://schemas.microsoft.com/office/drawing/2014/main" id="{D44BC06C-7E1C-4845-973D-DCD63FB136FA}"/>
              </a:ext>
            </a:extLst>
          </p:cNvPr>
          <p:cNvSpPr>
            <a:spLocks noGrp="1"/>
          </p:cNvSpPr>
          <p:nvPr>
            <p:ph sz="quarter" idx="15" hasCustomPrompt="1"/>
          </p:nvPr>
        </p:nvSpPr>
        <p:spPr>
          <a:xfrm>
            <a:off x="6256867" y="863692"/>
            <a:ext cx="5604933" cy="4639642"/>
          </a:xfrm>
          <a:prstGeom prst="rect">
            <a:avLst/>
          </a:prstGeom>
        </p:spPr>
        <p:txBody>
          <a:bodyPr anchor="t"/>
          <a:lstStyle>
            <a:lvl1pPr marL="0" indent="0" algn="ctr">
              <a:buNone/>
              <a:defRPr i="1"/>
            </a:lvl1pPr>
          </a:lstStyle>
          <a:p>
            <a:pPr lvl="0"/>
            <a:r>
              <a:rPr lang="en-US" dirty="0"/>
              <a:t>Place image/chart here</a:t>
            </a:r>
          </a:p>
        </p:txBody>
      </p:sp>
      <p:sp>
        <p:nvSpPr>
          <p:cNvPr id="15" name="Content Placeholder 18">
            <a:extLst>
              <a:ext uri="{FF2B5EF4-FFF2-40B4-BE49-F238E27FC236}">
                <a16:creationId xmlns:a16="http://schemas.microsoft.com/office/drawing/2014/main" id="{AA93BCA3-E265-CD4C-9883-62DC1D15F3D7}"/>
              </a:ext>
            </a:extLst>
          </p:cNvPr>
          <p:cNvSpPr>
            <a:spLocks noGrp="1"/>
          </p:cNvSpPr>
          <p:nvPr>
            <p:ph sz="quarter" idx="16" hasCustomPrompt="1"/>
          </p:nvPr>
        </p:nvSpPr>
        <p:spPr>
          <a:xfrm>
            <a:off x="272085" y="863428"/>
            <a:ext cx="5612248" cy="4639906"/>
          </a:xfrm>
          <a:prstGeom prst="rect">
            <a:avLst/>
          </a:prstGeom>
        </p:spPr>
        <p:txBody>
          <a:bodyPr anchor="t"/>
          <a:lstStyle>
            <a:lvl1pPr marL="0" indent="0" algn="ctr">
              <a:buNone/>
              <a:defRPr i="1"/>
            </a:lvl1pPr>
          </a:lstStyle>
          <a:p>
            <a:pPr lvl="0"/>
            <a:r>
              <a:rPr lang="en-US" dirty="0"/>
              <a:t>Place image/chart here</a:t>
            </a:r>
          </a:p>
        </p:txBody>
      </p:sp>
    </p:spTree>
    <p:extLst>
      <p:ext uri="{BB962C8B-B14F-4D97-AF65-F5344CB8AC3E}">
        <p14:creationId xmlns:p14="http://schemas.microsoft.com/office/powerpoint/2010/main" val="1670443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06E70DBF-129D-BB48-BBFF-08F62952F603}"/>
              </a:ext>
            </a:extLst>
          </p:cNvPr>
          <p:cNvCxnSpPr/>
          <p:nvPr/>
        </p:nvCxnSpPr>
        <p:spPr>
          <a:xfrm>
            <a:off x="272085" y="513092"/>
            <a:ext cx="2674747"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BFE58E4D-9595-E14C-8259-3EDBF9F54A84}"/>
              </a:ext>
            </a:extLst>
          </p:cNvPr>
          <p:cNvCxnSpPr/>
          <p:nvPr/>
        </p:nvCxnSpPr>
        <p:spPr>
          <a:xfrm>
            <a:off x="3376635" y="513092"/>
            <a:ext cx="8485403"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Text Placeholder 18">
            <a:extLst>
              <a:ext uri="{FF2B5EF4-FFF2-40B4-BE49-F238E27FC236}">
                <a16:creationId xmlns:a16="http://schemas.microsoft.com/office/drawing/2014/main" id="{9CF2F8B1-9E2E-5040-B217-FCC725F9667F}"/>
              </a:ext>
            </a:extLst>
          </p:cNvPr>
          <p:cNvSpPr>
            <a:spLocks noGrp="1"/>
          </p:cNvSpPr>
          <p:nvPr>
            <p:ph type="body" sz="quarter" idx="13"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15" name="Text Placeholder 12">
            <a:extLst>
              <a:ext uri="{FF2B5EF4-FFF2-40B4-BE49-F238E27FC236}">
                <a16:creationId xmlns:a16="http://schemas.microsoft.com/office/drawing/2014/main" id="{CAAA33EB-41E5-8B40-9670-C68F679A7D7A}"/>
              </a:ext>
            </a:extLst>
          </p:cNvPr>
          <p:cNvSpPr>
            <a:spLocks noGrp="1"/>
          </p:cNvSpPr>
          <p:nvPr>
            <p:ph type="body" sz="quarter" idx="10" hasCustomPrompt="1"/>
          </p:nvPr>
        </p:nvSpPr>
        <p:spPr>
          <a:xfrm>
            <a:off x="264584" y="862676"/>
            <a:ext cx="3471333" cy="795732"/>
          </a:xfrm>
          <a:prstGeom prst="rect">
            <a:avLst/>
          </a:prstGeom>
        </p:spPr>
        <p:txBody>
          <a:bodyPr/>
          <a:lstStyle>
            <a:lvl1pPr marL="0" indent="0">
              <a:lnSpc>
                <a:spcPct val="100000"/>
              </a:lnSpc>
              <a:buNone/>
              <a:defRPr b="1">
                <a:solidFill>
                  <a:srgbClr val="E46102"/>
                </a:solidFill>
              </a:defRPr>
            </a:lvl1pPr>
          </a:lstStyle>
          <a:p>
            <a:pPr lvl="0"/>
            <a:r>
              <a:rPr lang="en-US" dirty="0"/>
              <a:t>Main Header</a:t>
            </a:r>
          </a:p>
        </p:txBody>
      </p:sp>
      <p:sp>
        <p:nvSpPr>
          <p:cNvPr id="17" name="Text Placeholder 16">
            <a:extLst>
              <a:ext uri="{FF2B5EF4-FFF2-40B4-BE49-F238E27FC236}">
                <a16:creationId xmlns:a16="http://schemas.microsoft.com/office/drawing/2014/main" id="{8BFBAF58-1BBE-824B-9BD9-DF65670E97E9}"/>
              </a:ext>
            </a:extLst>
          </p:cNvPr>
          <p:cNvSpPr>
            <a:spLocks noGrp="1"/>
          </p:cNvSpPr>
          <p:nvPr>
            <p:ph type="body" sz="quarter" idx="14" hasCustomPrompt="1"/>
          </p:nvPr>
        </p:nvSpPr>
        <p:spPr>
          <a:xfrm>
            <a:off x="264584" y="1873340"/>
            <a:ext cx="3471333" cy="3638461"/>
          </a:xfrm>
          <a:prstGeom prst="rect">
            <a:avLst/>
          </a:prstGeom>
        </p:spPr>
        <p:txBody>
          <a:bodyPr/>
          <a:lstStyle>
            <a:lvl1pPr marL="0" indent="0">
              <a:buNone/>
              <a:defRPr sz="2667"/>
            </a:lvl1pPr>
          </a:lstStyle>
          <a:p>
            <a:pPr lvl="0"/>
            <a:r>
              <a:rPr lang="en-US" dirty="0"/>
              <a:t>Click to add caption</a:t>
            </a:r>
          </a:p>
        </p:txBody>
      </p:sp>
      <p:sp>
        <p:nvSpPr>
          <p:cNvPr id="19" name="Content Placeholder 18">
            <a:extLst>
              <a:ext uri="{FF2B5EF4-FFF2-40B4-BE49-F238E27FC236}">
                <a16:creationId xmlns:a16="http://schemas.microsoft.com/office/drawing/2014/main" id="{80FC676F-AD0F-3045-85E2-F41B9DF0A6F3}"/>
              </a:ext>
            </a:extLst>
          </p:cNvPr>
          <p:cNvSpPr>
            <a:spLocks noGrp="1"/>
          </p:cNvSpPr>
          <p:nvPr>
            <p:ph sz="quarter" idx="15" hasCustomPrompt="1"/>
          </p:nvPr>
        </p:nvSpPr>
        <p:spPr>
          <a:xfrm>
            <a:off x="4000501" y="863692"/>
            <a:ext cx="7861300" cy="4639642"/>
          </a:xfrm>
          <a:prstGeom prst="rect">
            <a:avLst/>
          </a:prstGeom>
        </p:spPr>
        <p:txBody>
          <a:bodyPr anchor="t"/>
          <a:lstStyle>
            <a:lvl1pPr marL="0" indent="0" algn="ctr">
              <a:buNone/>
              <a:defRPr i="1"/>
            </a:lvl1pPr>
          </a:lstStyle>
          <a:p>
            <a:pPr lvl="0"/>
            <a:r>
              <a:rPr lang="en-US" dirty="0"/>
              <a:t>Place image/chart here</a:t>
            </a:r>
          </a:p>
        </p:txBody>
      </p:sp>
    </p:spTree>
    <p:extLst>
      <p:ext uri="{BB962C8B-B14F-4D97-AF65-F5344CB8AC3E}">
        <p14:creationId xmlns:p14="http://schemas.microsoft.com/office/powerpoint/2010/main" val="57012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ransition">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581FDB69-C179-3341-AEF3-D2B3896FB825}"/>
              </a:ext>
            </a:extLst>
          </p:cNvPr>
          <p:cNvCxnSpPr/>
          <p:nvPr/>
        </p:nvCxnSpPr>
        <p:spPr>
          <a:xfrm>
            <a:off x="272085" y="513091"/>
            <a:ext cx="2674747" cy="0"/>
          </a:xfrm>
          <a:prstGeom prst="line">
            <a:avLst/>
          </a:prstGeom>
          <a:ln>
            <a:solidFill>
              <a:srgbClr val="E46102"/>
            </a:solidFill>
          </a:ln>
          <a:effectLst/>
        </p:spPr>
        <p:style>
          <a:lnRef idx="2">
            <a:schemeClr val="accent1"/>
          </a:lnRef>
          <a:fillRef idx="0">
            <a:schemeClr val="accent1"/>
          </a:fillRef>
          <a:effectRef idx="1">
            <a:schemeClr val="accent1"/>
          </a:effectRef>
          <a:fontRef idx="minor">
            <a:schemeClr val="tx1"/>
          </a:fontRef>
        </p:style>
      </p:cxnSp>
      <p:cxnSp>
        <p:nvCxnSpPr>
          <p:cNvPr id="5" name="Straight Connector 4">
            <a:extLst>
              <a:ext uri="{FF2B5EF4-FFF2-40B4-BE49-F238E27FC236}">
                <a16:creationId xmlns:a16="http://schemas.microsoft.com/office/drawing/2014/main" id="{58ECA973-8475-EF41-8C88-BE7633966CF5}"/>
              </a:ext>
            </a:extLst>
          </p:cNvPr>
          <p:cNvCxnSpPr/>
          <p:nvPr/>
        </p:nvCxnSpPr>
        <p:spPr>
          <a:xfrm>
            <a:off x="3376635" y="513091"/>
            <a:ext cx="8485403" cy="0"/>
          </a:xfrm>
          <a:prstGeom prst="line">
            <a:avLst/>
          </a:prstGeom>
          <a:ln w="12700" cmpd="sng">
            <a:solidFill>
              <a:srgbClr val="E46102"/>
            </a:solidFill>
          </a:ln>
          <a:effectLst/>
        </p:spPr>
        <p:style>
          <a:lnRef idx="2">
            <a:schemeClr val="accent1"/>
          </a:lnRef>
          <a:fillRef idx="0">
            <a:schemeClr val="accent1"/>
          </a:fillRef>
          <a:effectRef idx="1">
            <a:schemeClr val="accent1"/>
          </a:effectRef>
          <a:fontRef idx="minor">
            <a:schemeClr val="tx1"/>
          </a:fontRef>
        </p:style>
      </p:cxnSp>
      <p:sp>
        <p:nvSpPr>
          <p:cNvPr id="8" name="Text Placeholder 18">
            <a:extLst>
              <a:ext uri="{FF2B5EF4-FFF2-40B4-BE49-F238E27FC236}">
                <a16:creationId xmlns:a16="http://schemas.microsoft.com/office/drawing/2014/main" id="{7DF7C01A-B350-7B45-A49E-C3717CC86D08}"/>
              </a:ext>
            </a:extLst>
          </p:cNvPr>
          <p:cNvSpPr>
            <a:spLocks noGrp="1"/>
          </p:cNvSpPr>
          <p:nvPr>
            <p:ph type="body" sz="quarter" idx="14"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sp>
        <p:nvSpPr>
          <p:cNvPr id="10" name="Text Placeholder 9">
            <a:extLst>
              <a:ext uri="{FF2B5EF4-FFF2-40B4-BE49-F238E27FC236}">
                <a16:creationId xmlns:a16="http://schemas.microsoft.com/office/drawing/2014/main" id="{89A099A8-CF8E-1C48-82A0-F6A6F7CC0F6B}"/>
              </a:ext>
            </a:extLst>
          </p:cNvPr>
          <p:cNvSpPr>
            <a:spLocks noGrp="1"/>
          </p:cNvSpPr>
          <p:nvPr>
            <p:ph type="body" sz="quarter" idx="15" hasCustomPrompt="1"/>
          </p:nvPr>
        </p:nvSpPr>
        <p:spPr>
          <a:xfrm>
            <a:off x="272085" y="3987800"/>
            <a:ext cx="11589952" cy="1524000"/>
          </a:xfrm>
          <a:prstGeom prst="rect">
            <a:avLst/>
          </a:prstGeom>
        </p:spPr>
        <p:txBody>
          <a:bodyPr/>
          <a:lstStyle>
            <a:lvl1pPr marL="0" indent="0">
              <a:buNone/>
              <a:defRPr sz="5333" b="1"/>
            </a:lvl1pPr>
          </a:lstStyle>
          <a:p>
            <a:pPr lvl="0"/>
            <a:r>
              <a:rPr lang="en-US" dirty="0"/>
              <a:t>Click to add Transition Title</a:t>
            </a:r>
          </a:p>
        </p:txBody>
      </p:sp>
      <p:pic>
        <p:nvPicPr>
          <p:cNvPr id="11" name="Picture 5">
            <a:extLst>
              <a:ext uri="{FF2B5EF4-FFF2-40B4-BE49-F238E27FC236}">
                <a16:creationId xmlns:a16="http://schemas.microsoft.com/office/drawing/2014/main" id="{1F4EC182-26E1-8E4C-B960-2DF3DDFBCBF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24375" y="151925"/>
            <a:ext cx="624309" cy="312156"/>
          </a:xfrm>
          <a:prstGeom prst="rect">
            <a:avLst/>
          </a:prstGeom>
        </p:spPr>
      </p:pic>
    </p:spTree>
    <p:extLst>
      <p:ext uri="{BB962C8B-B14F-4D97-AF65-F5344CB8AC3E}">
        <p14:creationId xmlns:p14="http://schemas.microsoft.com/office/powerpoint/2010/main" val="2142367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ection Header or End Slid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17F9755-C0DA-B244-B730-B308E60924F8}"/>
              </a:ext>
            </a:extLst>
          </p:cNvPr>
          <p:cNvSpPr/>
          <p:nvPr/>
        </p:nvSpPr>
        <p:spPr>
          <a:xfrm>
            <a:off x="0" y="0"/>
            <a:ext cx="12188952" cy="6858000"/>
          </a:xfrm>
          <a:prstGeom prst="rect">
            <a:avLst/>
          </a:prstGeom>
          <a:solidFill>
            <a:srgbClr val="E4610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3200" dirty="0"/>
          </a:p>
        </p:txBody>
      </p:sp>
      <p:cxnSp>
        <p:nvCxnSpPr>
          <p:cNvPr id="12" name="Straight Connector 11">
            <a:extLst>
              <a:ext uri="{FF2B5EF4-FFF2-40B4-BE49-F238E27FC236}">
                <a16:creationId xmlns:a16="http://schemas.microsoft.com/office/drawing/2014/main" id="{257FF2CB-58B7-5049-BADD-41D07A0154D8}"/>
              </a:ext>
            </a:extLst>
          </p:cNvPr>
          <p:cNvCxnSpPr/>
          <p:nvPr/>
        </p:nvCxnSpPr>
        <p:spPr>
          <a:xfrm>
            <a:off x="272085" y="513091"/>
            <a:ext cx="2674747" cy="0"/>
          </a:xfrm>
          <a:prstGeom prst="line">
            <a:avLst/>
          </a:prstGeom>
          <a:ln>
            <a:solidFill>
              <a:schemeClr val="bg1"/>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0B5B524D-D7AF-4B4A-B485-6A922EDBF1D0}"/>
              </a:ext>
            </a:extLst>
          </p:cNvPr>
          <p:cNvCxnSpPr/>
          <p:nvPr/>
        </p:nvCxnSpPr>
        <p:spPr>
          <a:xfrm>
            <a:off x="3376635" y="513091"/>
            <a:ext cx="8485403" cy="0"/>
          </a:xfrm>
          <a:prstGeom prst="line">
            <a:avLst/>
          </a:prstGeom>
          <a:ln w="12700" cmpd="sng">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5" name="Text Placeholder 12">
            <a:extLst>
              <a:ext uri="{FF2B5EF4-FFF2-40B4-BE49-F238E27FC236}">
                <a16:creationId xmlns:a16="http://schemas.microsoft.com/office/drawing/2014/main" id="{CD73F756-E117-EE4D-80F1-C25B8572FAA9}"/>
              </a:ext>
            </a:extLst>
          </p:cNvPr>
          <p:cNvSpPr>
            <a:spLocks noGrp="1"/>
          </p:cNvSpPr>
          <p:nvPr>
            <p:ph type="body" sz="quarter" idx="13" hasCustomPrompt="1"/>
          </p:nvPr>
        </p:nvSpPr>
        <p:spPr>
          <a:xfrm>
            <a:off x="272085" y="4258733"/>
            <a:ext cx="11589952" cy="1253067"/>
          </a:xfrm>
          <a:prstGeom prst="rect">
            <a:avLst/>
          </a:prstGeom>
        </p:spPr>
        <p:txBody>
          <a:bodyPr/>
          <a:lstStyle>
            <a:lvl1pPr marL="0" indent="0">
              <a:buNone/>
              <a:defRPr sz="7200" b="1">
                <a:solidFill>
                  <a:schemeClr val="bg1"/>
                </a:solidFill>
              </a:defRPr>
            </a:lvl1pPr>
          </a:lstStyle>
          <a:p>
            <a:pPr lvl="0"/>
            <a:r>
              <a:rPr lang="en-US" dirty="0"/>
              <a:t>Click to add Section Title</a:t>
            </a:r>
          </a:p>
        </p:txBody>
      </p:sp>
      <p:sp>
        <p:nvSpPr>
          <p:cNvPr id="16" name="Text Placeholder 18">
            <a:extLst>
              <a:ext uri="{FF2B5EF4-FFF2-40B4-BE49-F238E27FC236}">
                <a16:creationId xmlns:a16="http://schemas.microsoft.com/office/drawing/2014/main" id="{079EB260-1A7B-174A-AA51-12AAD061D7C6}"/>
              </a:ext>
            </a:extLst>
          </p:cNvPr>
          <p:cNvSpPr>
            <a:spLocks noGrp="1"/>
          </p:cNvSpPr>
          <p:nvPr>
            <p:ph type="body" sz="quarter" idx="14" hasCustomPrompt="1"/>
          </p:nvPr>
        </p:nvSpPr>
        <p:spPr>
          <a:xfrm>
            <a:off x="0" y="5511801"/>
            <a:ext cx="12192000" cy="1401233"/>
          </a:xfrm>
          <a:prstGeom prst="rect">
            <a:avLst/>
          </a:prstGeom>
          <a:noFill/>
        </p:spPr>
        <p:txBody>
          <a:bodyPr/>
          <a:lstStyle>
            <a:lvl1pPr marL="0" indent="0" algn="ctr">
              <a:lnSpc>
                <a:spcPct val="90000"/>
              </a:lnSpc>
              <a:buNone/>
              <a:defRPr b="0" i="1">
                <a:solidFill>
                  <a:srgbClr val="FF0000"/>
                </a:solidFill>
                <a:latin typeface="MS Gothic" panose="020B0609070205080204" pitchFamily="49" charset="-128"/>
                <a:ea typeface="MS Gothic" panose="020B0609070205080204" pitchFamily="49" charset="-128"/>
              </a:defRPr>
            </a:lvl1pPr>
          </a:lstStyle>
          <a:p>
            <a:pPr lvl="0"/>
            <a:r>
              <a:rPr lang="en-US" dirty="0"/>
              <a:t>Please do not put content in this space.   It is reserved for live captioning.</a:t>
            </a:r>
          </a:p>
        </p:txBody>
      </p:sp>
      <p:pic>
        <p:nvPicPr>
          <p:cNvPr id="9" name="Picture 5">
            <a:extLst>
              <a:ext uri="{FF2B5EF4-FFF2-40B4-BE49-F238E27FC236}">
                <a16:creationId xmlns:a16="http://schemas.microsoft.com/office/drawing/2014/main" id="{4D358B63-2CFC-D646-AC7D-C772A192AF1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24375" y="151925"/>
            <a:ext cx="624309" cy="312156"/>
          </a:xfrm>
          <a:prstGeom prst="rect">
            <a:avLst/>
          </a:prstGeom>
        </p:spPr>
      </p:pic>
    </p:spTree>
    <p:extLst>
      <p:ext uri="{BB962C8B-B14F-4D97-AF65-F5344CB8AC3E}">
        <p14:creationId xmlns:p14="http://schemas.microsoft.com/office/powerpoint/2010/main" val="2211927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1A387-C402-49B2-B31A-656DC686730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1A88303-7703-4CB2-B541-6CC58FE5D0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9FBE136-B877-412F-8FB0-50994E37019C}"/>
              </a:ext>
            </a:extLst>
          </p:cNvPr>
          <p:cNvSpPr>
            <a:spLocks noGrp="1"/>
          </p:cNvSpPr>
          <p:nvPr>
            <p:ph type="dt" sz="half" idx="10"/>
          </p:nvPr>
        </p:nvSpPr>
        <p:spPr/>
        <p:txBody>
          <a:bodyPr/>
          <a:lstStyle/>
          <a:p>
            <a:fld id="{47E30D0B-4066-49BF-8B8D-55C5E1E58393}" type="datetimeFigureOut">
              <a:rPr lang="en-US" smtClean="0"/>
              <a:t>9/11/2020</a:t>
            </a:fld>
            <a:endParaRPr lang="en-US"/>
          </a:p>
        </p:txBody>
      </p:sp>
      <p:sp>
        <p:nvSpPr>
          <p:cNvPr id="5" name="Footer Placeholder 4">
            <a:extLst>
              <a:ext uri="{FF2B5EF4-FFF2-40B4-BE49-F238E27FC236}">
                <a16:creationId xmlns:a16="http://schemas.microsoft.com/office/drawing/2014/main" id="{8FF2BB65-ACEB-429F-8BD0-6D6F4A3FC7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5A8E6D-27AC-4617-9BE3-00DF57E5DE51}"/>
              </a:ext>
            </a:extLst>
          </p:cNvPr>
          <p:cNvSpPr>
            <a:spLocks noGrp="1"/>
          </p:cNvSpPr>
          <p:nvPr>
            <p:ph type="sldNum" sz="quarter" idx="12"/>
          </p:nvPr>
        </p:nvSpPr>
        <p:spPr/>
        <p:txBody>
          <a:bodyPr/>
          <a:lstStyle/>
          <a:p>
            <a:fld id="{91CA63BE-86CB-4A35-BB36-4C1DA19043EE}" type="slidenum">
              <a:rPr lang="en-US" smtClean="0"/>
              <a:t>‹#›</a:t>
            </a:fld>
            <a:endParaRPr lang="en-US"/>
          </a:p>
        </p:txBody>
      </p:sp>
    </p:spTree>
    <p:extLst>
      <p:ext uri="{BB962C8B-B14F-4D97-AF65-F5344CB8AC3E}">
        <p14:creationId xmlns:p14="http://schemas.microsoft.com/office/powerpoint/2010/main" val="1193909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sv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B54E10-94DE-5C43-AE71-D50CF104105B}"/>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324375" y="151925"/>
            <a:ext cx="624309" cy="312156"/>
          </a:xfrm>
          <a:prstGeom prst="rect">
            <a:avLst/>
          </a:prstGeom>
        </p:spPr>
      </p:pic>
      <p:sp>
        <p:nvSpPr>
          <p:cNvPr id="13" name="TextBox 12"/>
          <p:cNvSpPr txBox="1"/>
          <p:nvPr/>
        </p:nvSpPr>
        <p:spPr>
          <a:xfrm>
            <a:off x="10703378" y="257543"/>
            <a:ext cx="1241077" cy="240066"/>
          </a:xfrm>
          <a:prstGeom prst="rect">
            <a:avLst/>
          </a:prstGeom>
          <a:noFill/>
        </p:spPr>
        <p:txBody>
          <a:bodyPr vert="horz" wrap="square" rtlCol="0">
            <a:spAutoFit/>
          </a:bodyPr>
          <a:lstStyle/>
          <a:p>
            <a:pPr algn="r">
              <a:lnSpc>
                <a:spcPct val="80000"/>
              </a:lnSpc>
            </a:pPr>
            <a:r>
              <a:rPr lang="en-US" sz="1200" dirty="0">
                <a:latin typeface="Georgia"/>
                <a:cs typeface="Georgia"/>
              </a:rPr>
              <a:t>|  </a:t>
            </a:r>
            <a:fld id="{606D2650-017B-BC48-A893-0334FE68CCF7}" type="slidenum">
              <a:rPr lang="en-US" sz="1133" smtClean="0">
                <a:latin typeface="Arial" panose="020B0604020202020204" pitchFamily="34" charset="0"/>
                <a:cs typeface="Arial" panose="020B0604020202020204" pitchFamily="34" charset="0"/>
              </a:rPr>
              <a:pPr algn="r">
                <a:lnSpc>
                  <a:spcPct val="80000"/>
                </a:lnSpc>
              </a:pPr>
              <a:t>‹#›</a:t>
            </a:fld>
            <a:endParaRPr lang="en-US" sz="1133" dirty="0">
              <a:solidFill>
                <a:srgbClr val="000000"/>
              </a:solidFill>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D1C3823F-4E31-6346-A3FC-E4F3404C0134}"/>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9189973" y="306146"/>
            <a:ext cx="2218339" cy="132286"/>
          </a:xfrm>
          <a:prstGeom prst="rect">
            <a:avLst/>
          </a:prstGeom>
        </p:spPr>
      </p:pic>
    </p:spTree>
    <p:extLst>
      <p:ext uri="{BB962C8B-B14F-4D97-AF65-F5344CB8AC3E}">
        <p14:creationId xmlns:p14="http://schemas.microsoft.com/office/powerpoint/2010/main" val="12479674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defTabSz="609585"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609585" rtl="0" eaLnBrk="1" latinLnBrk="0" hangingPunct="1">
        <a:spcBef>
          <a:spcPct val="20000"/>
        </a:spcBef>
        <a:buFont typeface="Arial"/>
        <a:buChar char="•"/>
        <a:defRPr sz="4267" kern="1200">
          <a:solidFill>
            <a:schemeClr val="tx1"/>
          </a:solidFill>
          <a:latin typeface="+mn-lt"/>
          <a:ea typeface="+mn-ea"/>
          <a:cs typeface="+mn-cs"/>
        </a:defRPr>
      </a:lvl1pPr>
      <a:lvl2pPr marL="990575" indent="-380990" algn="l" defTabSz="609585" rtl="0" eaLnBrk="1" latinLnBrk="0" hangingPunct="1">
        <a:spcBef>
          <a:spcPct val="20000"/>
        </a:spcBef>
        <a:buFont typeface="Arial"/>
        <a:buChar char="–"/>
        <a:defRPr sz="3733" kern="1200">
          <a:solidFill>
            <a:schemeClr val="tx1"/>
          </a:solidFill>
          <a:latin typeface="+mn-lt"/>
          <a:ea typeface="+mn-ea"/>
          <a:cs typeface="+mn-cs"/>
        </a:defRPr>
      </a:lvl2pPr>
      <a:lvl3pPr marL="1523962" indent="-304792" algn="l" defTabSz="609585" rtl="0" eaLnBrk="1" latinLnBrk="0" hangingPunct="1">
        <a:spcBef>
          <a:spcPct val="20000"/>
        </a:spcBef>
        <a:buFont typeface="Arial"/>
        <a:buChar char="•"/>
        <a:defRPr sz="3200" kern="1200">
          <a:solidFill>
            <a:schemeClr val="tx1"/>
          </a:solidFill>
          <a:latin typeface="+mn-lt"/>
          <a:ea typeface="+mn-ea"/>
          <a:cs typeface="+mn-cs"/>
        </a:defRPr>
      </a:lvl3pPr>
      <a:lvl4pPr marL="2133547" indent="-304792" algn="l" defTabSz="609585" rtl="0" eaLnBrk="1" latinLnBrk="0" hangingPunct="1">
        <a:spcBef>
          <a:spcPct val="20000"/>
        </a:spcBef>
        <a:buFont typeface="Arial"/>
        <a:buChar char="–"/>
        <a:defRPr sz="2667" kern="1200">
          <a:solidFill>
            <a:schemeClr val="tx1"/>
          </a:solidFill>
          <a:latin typeface="+mn-lt"/>
          <a:ea typeface="+mn-ea"/>
          <a:cs typeface="+mn-cs"/>
        </a:defRPr>
      </a:lvl4pPr>
      <a:lvl5pPr marL="2743131" indent="-304792" algn="l" defTabSz="609585" rtl="0" eaLnBrk="1" latinLnBrk="0" hangingPunct="1">
        <a:spcBef>
          <a:spcPct val="20000"/>
        </a:spcBef>
        <a:buFont typeface="Arial"/>
        <a:buChar char="»"/>
        <a:defRPr sz="2667"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hyperlink" Target="https://www.lucidchart.com/" TargetMode="Externa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1">
            <a:extLst>
              <a:ext uri="{FF2B5EF4-FFF2-40B4-BE49-F238E27FC236}">
                <a16:creationId xmlns:a16="http://schemas.microsoft.com/office/drawing/2014/main" id="{F1D0A234-A718-4B33-8683-2D434439B88E}"/>
              </a:ext>
            </a:extLst>
          </p:cNvPr>
          <p:cNvSpPr>
            <a:spLocks noGrp="1"/>
          </p:cNvSpPr>
          <p:nvPr>
            <p:ph type="body" sz="quarter" idx="10"/>
          </p:nvPr>
        </p:nvSpPr>
        <p:spPr>
          <a:xfrm>
            <a:off x="2677530" y="4383205"/>
            <a:ext cx="7724037" cy="476761"/>
          </a:xfrm>
        </p:spPr>
        <p:txBody>
          <a:bodyPr/>
          <a:lstStyle/>
          <a:p>
            <a:pPr marL="0" lvl="0" indent="0" algn="l" rtl="0">
              <a:spcBef>
                <a:spcPts val="0"/>
              </a:spcBef>
              <a:spcAft>
                <a:spcPts val="0"/>
              </a:spcAft>
              <a:buClr>
                <a:schemeClr val="lt1"/>
              </a:buClr>
              <a:buSzPts val="2667"/>
              <a:buNone/>
            </a:pPr>
            <a:r>
              <a:rPr lang="en-US" dirty="0"/>
              <a:t>STEM and Industrial Engineering</a:t>
            </a:r>
          </a:p>
          <a:p>
            <a:pPr marL="0" lvl="0" indent="0" algn="l" rtl="0">
              <a:spcBef>
                <a:spcPts val="0"/>
              </a:spcBef>
              <a:spcAft>
                <a:spcPts val="0"/>
              </a:spcAft>
              <a:buClr>
                <a:schemeClr val="lt1"/>
              </a:buClr>
              <a:buSzPts val="2667"/>
              <a:buNone/>
            </a:pPr>
            <a:r>
              <a:rPr lang="en-US" dirty="0"/>
              <a:t>Toyota Production Systems Lab</a:t>
            </a:r>
          </a:p>
          <a:p>
            <a:endParaRPr lang="en-US" dirty="0"/>
          </a:p>
        </p:txBody>
      </p:sp>
      <p:sp>
        <p:nvSpPr>
          <p:cNvPr id="10" name="Text Placeholder 2">
            <a:extLst>
              <a:ext uri="{FF2B5EF4-FFF2-40B4-BE49-F238E27FC236}">
                <a16:creationId xmlns:a16="http://schemas.microsoft.com/office/drawing/2014/main" id="{22CA35FE-DCAF-4A8A-A7DC-39AACA30845D}"/>
              </a:ext>
            </a:extLst>
          </p:cNvPr>
          <p:cNvSpPr>
            <a:spLocks noGrp="1"/>
          </p:cNvSpPr>
          <p:nvPr>
            <p:ph type="body" sz="quarter" idx="11"/>
          </p:nvPr>
        </p:nvSpPr>
        <p:spPr>
          <a:xfrm>
            <a:off x="2677530" y="4894068"/>
            <a:ext cx="7724036" cy="545433"/>
          </a:xfrm>
        </p:spPr>
        <p:txBody>
          <a:bodyPr/>
          <a:lstStyle/>
          <a:p>
            <a:endParaRPr lang="en-US" dirty="0"/>
          </a:p>
          <a:p>
            <a:r>
              <a:rPr lang="en-US" dirty="0">
                <a:solidFill>
                  <a:srgbClr val="F76902"/>
                </a:solidFill>
              </a:rPr>
              <a:t>Facilities: Grades 9-12</a:t>
            </a:r>
          </a:p>
          <a:p>
            <a:endParaRPr lang="en-US" dirty="0"/>
          </a:p>
        </p:txBody>
      </p:sp>
      <p:sp>
        <p:nvSpPr>
          <p:cNvPr id="14" name="Text Placeholder 4">
            <a:extLst>
              <a:ext uri="{FF2B5EF4-FFF2-40B4-BE49-F238E27FC236}">
                <a16:creationId xmlns:a16="http://schemas.microsoft.com/office/drawing/2014/main" id="{90735C8E-54F6-49A0-9ADC-4FEE41CA1377}"/>
              </a:ext>
            </a:extLst>
          </p:cNvPr>
          <p:cNvSpPr>
            <a:spLocks noGrp="1"/>
          </p:cNvSpPr>
          <p:nvPr>
            <p:ph type="body" sz="quarter" idx="17"/>
          </p:nvPr>
        </p:nvSpPr>
        <p:spPr>
          <a:xfrm>
            <a:off x="1006053" y="1275718"/>
            <a:ext cx="10151755" cy="3073385"/>
          </a:xfrm>
        </p:spPr>
        <p:txBody>
          <a:bodyPr/>
          <a:lstStyle/>
          <a:p>
            <a:r>
              <a:rPr lang="en-US" sz="6600" dirty="0"/>
              <a:t>Mapping Model</a:t>
            </a:r>
          </a:p>
          <a:p>
            <a:r>
              <a:rPr lang="en-US" sz="6600" dirty="0"/>
              <a:t>Flow: Mapping out the steps we take</a:t>
            </a:r>
          </a:p>
        </p:txBody>
      </p:sp>
    </p:spTree>
    <p:extLst>
      <p:ext uri="{BB962C8B-B14F-4D97-AF65-F5344CB8AC3E}">
        <p14:creationId xmlns:p14="http://schemas.microsoft.com/office/powerpoint/2010/main" val="4181997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B5DEFF0-22D3-4744-9B2F-8A7ACF0F64EA}"/>
              </a:ext>
            </a:extLst>
          </p:cNvPr>
          <p:cNvSpPr>
            <a:spLocks noGrp="1"/>
          </p:cNvSpPr>
          <p:nvPr>
            <p:ph type="body" sz="quarter" idx="14"/>
          </p:nvPr>
        </p:nvSpPr>
        <p:spPr/>
        <p:txBody>
          <a:bodyPr/>
          <a:lstStyle/>
          <a:p>
            <a:r>
              <a:rPr lang="en" dirty="0"/>
              <a:t>Why is it important to think about movement?</a:t>
            </a:r>
            <a:endParaRPr lang="en-US" dirty="0"/>
          </a:p>
        </p:txBody>
      </p:sp>
      <p:sp>
        <p:nvSpPr>
          <p:cNvPr id="4" name="Text Placeholder 3">
            <a:extLst>
              <a:ext uri="{FF2B5EF4-FFF2-40B4-BE49-F238E27FC236}">
                <a16:creationId xmlns:a16="http://schemas.microsoft.com/office/drawing/2014/main" id="{EAAD9592-0017-40CB-B244-5D6BB4E035C0}"/>
              </a:ext>
            </a:extLst>
          </p:cNvPr>
          <p:cNvSpPr>
            <a:spLocks noGrp="1"/>
          </p:cNvSpPr>
          <p:nvPr>
            <p:ph type="body" sz="quarter" idx="15"/>
          </p:nvPr>
        </p:nvSpPr>
        <p:spPr/>
        <p:txBody>
          <a:bodyPr/>
          <a:lstStyle/>
          <a:p>
            <a:pPr marL="0" lvl="0" indent="0" algn="l" rtl="0">
              <a:spcBef>
                <a:spcPts val="0"/>
              </a:spcBef>
              <a:spcAft>
                <a:spcPts val="0"/>
              </a:spcAft>
              <a:buNone/>
            </a:pPr>
            <a:r>
              <a:rPr lang="en-US" sz="2400" dirty="0"/>
              <a:t>If Steve is walking 40 feet every minute and he works 8 hours a day that’s  </a:t>
            </a:r>
          </a:p>
          <a:p>
            <a:pPr marL="0" lvl="0" indent="0" algn="l" rtl="0">
              <a:spcBef>
                <a:spcPts val="1600"/>
              </a:spcBef>
              <a:spcAft>
                <a:spcPts val="0"/>
              </a:spcAft>
              <a:buNone/>
            </a:pPr>
            <a:r>
              <a:rPr lang="en-US" sz="2400" dirty="0"/>
              <a:t>19200 feet each day he’s walking from one room to another. 19200 feet is a little more than three and a half miles, that’s a lot of walking, and Steve will be too tired to do that every day.</a:t>
            </a:r>
          </a:p>
          <a:p>
            <a:endParaRPr lang="en-US" dirty="0"/>
          </a:p>
        </p:txBody>
      </p:sp>
      <p:grpSp>
        <p:nvGrpSpPr>
          <p:cNvPr id="5" name="Group 4">
            <a:extLst>
              <a:ext uri="{FF2B5EF4-FFF2-40B4-BE49-F238E27FC236}">
                <a16:creationId xmlns:a16="http://schemas.microsoft.com/office/drawing/2014/main" id="{BECFB51A-7B27-4D2F-BE9F-B59359EB8F80}"/>
              </a:ext>
            </a:extLst>
          </p:cNvPr>
          <p:cNvGrpSpPr/>
          <p:nvPr/>
        </p:nvGrpSpPr>
        <p:grpSpPr>
          <a:xfrm>
            <a:off x="1962738" y="3429000"/>
            <a:ext cx="8758602" cy="3484034"/>
            <a:chOff x="705438" y="2363313"/>
            <a:chExt cx="6905625" cy="2447925"/>
          </a:xfrm>
        </p:grpSpPr>
        <p:pic>
          <p:nvPicPr>
            <p:cNvPr id="6" name="Google Shape;259;p22">
              <a:extLst>
                <a:ext uri="{FF2B5EF4-FFF2-40B4-BE49-F238E27FC236}">
                  <a16:creationId xmlns:a16="http://schemas.microsoft.com/office/drawing/2014/main" id="{8E9BCA8E-F76B-4EAC-A6C4-4464BD8E5CB6}"/>
                </a:ext>
              </a:extLst>
            </p:cNvPr>
            <p:cNvPicPr preferRelativeResize="0"/>
            <p:nvPr/>
          </p:nvPicPr>
          <p:blipFill>
            <a:blip r:embed="rId2">
              <a:alphaModFix/>
            </a:blip>
            <a:stretch>
              <a:fillRect/>
            </a:stretch>
          </p:blipFill>
          <p:spPr>
            <a:xfrm>
              <a:off x="705438" y="2363313"/>
              <a:ext cx="6905625" cy="2447925"/>
            </a:xfrm>
            <a:prstGeom prst="rect">
              <a:avLst/>
            </a:prstGeom>
            <a:noFill/>
            <a:ln>
              <a:noFill/>
            </a:ln>
          </p:spPr>
        </p:pic>
        <p:grpSp>
          <p:nvGrpSpPr>
            <p:cNvPr id="7" name="Google Shape;260;p22">
              <a:extLst>
                <a:ext uri="{FF2B5EF4-FFF2-40B4-BE49-F238E27FC236}">
                  <a16:creationId xmlns:a16="http://schemas.microsoft.com/office/drawing/2014/main" id="{C44B9048-75B8-455D-95DE-F0B062065A63}"/>
                </a:ext>
              </a:extLst>
            </p:cNvPr>
            <p:cNvGrpSpPr/>
            <p:nvPr/>
          </p:nvGrpSpPr>
          <p:grpSpPr>
            <a:xfrm rot="5400000">
              <a:off x="3054400" y="3100118"/>
              <a:ext cx="377725" cy="727617"/>
              <a:chOff x="779650" y="1729550"/>
              <a:chExt cx="587625" cy="1131950"/>
            </a:xfrm>
          </p:grpSpPr>
          <p:cxnSp>
            <p:nvCxnSpPr>
              <p:cNvPr id="43" name="Google Shape;261;p22">
                <a:extLst>
                  <a:ext uri="{FF2B5EF4-FFF2-40B4-BE49-F238E27FC236}">
                    <a16:creationId xmlns:a16="http://schemas.microsoft.com/office/drawing/2014/main" id="{233DD560-F614-46F3-939A-E32626ECD9F2}"/>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44" name="Google Shape;262;p22">
                <a:extLst>
                  <a:ext uri="{FF2B5EF4-FFF2-40B4-BE49-F238E27FC236}">
                    <a16:creationId xmlns:a16="http://schemas.microsoft.com/office/drawing/2014/main" id="{4F051E07-75AE-40C0-B7C6-AF0FCC689566}"/>
                  </a:ext>
                </a:extLst>
              </p:cNvPr>
              <p:cNvGrpSpPr/>
              <p:nvPr/>
            </p:nvGrpSpPr>
            <p:grpSpPr>
              <a:xfrm>
                <a:off x="779650" y="1729550"/>
                <a:ext cx="587625" cy="1131950"/>
                <a:chOff x="779650" y="1729550"/>
                <a:chExt cx="587625" cy="1131950"/>
              </a:xfrm>
            </p:grpSpPr>
            <p:sp>
              <p:nvSpPr>
                <p:cNvPr id="45" name="Google Shape;263;p22">
                  <a:extLst>
                    <a:ext uri="{FF2B5EF4-FFF2-40B4-BE49-F238E27FC236}">
                      <a16:creationId xmlns:a16="http://schemas.microsoft.com/office/drawing/2014/main" id="{131FEF63-F171-4DBF-B4E8-56A30CF164AC}"/>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6" name="Google Shape;264;p22">
                  <a:extLst>
                    <a:ext uri="{FF2B5EF4-FFF2-40B4-BE49-F238E27FC236}">
                      <a16:creationId xmlns:a16="http://schemas.microsoft.com/office/drawing/2014/main" id="{8B79BA43-7918-4E37-865E-5124BADCDC52}"/>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47" name="Google Shape;265;p22">
                  <a:extLst>
                    <a:ext uri="{FF2B5EF4-FFF2-40B4-BE49-F238E27FC236}">
                      <a16:creationId xmlns:a16="http://schemas.microsoft.com/office/drawing/2014/main" id="{62ED79C4-9582-42A8-8A62-99EEC729216B}"/>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48" name="Google Shape;266;p22">
                  <a:extLst>
                    <a:ext uri="{FF2B5EF4-FFF2-40B4-BE49-F238E27FC236}">
                      <a16:creationId xmlns:a16="http://schemas.microsoft.com/office/drawing/2014/main" id="{7695E8F5-F198-42C1-995B-0075E18FD266}"/>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49" name="Google Shape;267;p22">
                  <a:extLst>
                    <a:ext uri="{FF2B5EF4-FFF2-40B4-BE49-F238E27FC236}">
                      <a16:creationId xmlns:a16="http://schemas.microsoft.com/office/drawing/2014/main" id="{5773B101-BB2A-49E2-AE9C-D0CCC0CF145D}"/>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8" name="Google Shape;268;p22">
              <a:extLst>
                <a:ext uri="{FF2B5EF4-FFF2-40B4-BE49-F238E27FC236}">
                  <a16:creationId xmlns:a16="http://schemas.microsoft.com/office/drawing/2014/main" id="{34AE078E-6826-48D6-AC34-2BB1F6DE2DC5}"/>
                </a:ext>
              </a:extLst>
            </p:cNvPr>
            <p:cNvGrpSpPr/>
            <p:nvPr/>
          </p:nvGrpSpPr>
          <p:grpSpPr>
            <a:xfrm>
              <a:off x="1777525" y="2925193"/>
              <a:ext cx="377725" cy="727617"/>
              <a:chOff x="779650" y="1729550"/>
              <a:chExt cx="587625" cy="1131950"/>
            </a:xfrm>
          </p:grpSpPr>
          <p:cxnSp>
            <p:nvCxnSpPr>
              <p:cNvPr id="36" name="Google Shape;269;p22">
                <a:extLst>
                  <a:ext uri="{FF2B5EF4-FFF2-40B4-BE49-F238E27FC236}">
                    <a16:creationId xmlns:a16="http://schemas.microsoft.com/office/drawing/2014/main" id="{A07A3FFF-F06A-4CCC-81DD-C18A5E920746}"/>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37" name="Google Shape;270;p22">
                <a:extLst>
                  <a:ext uri="{FF2B5EF4-FFF2-40B4-BE49-F238E27FC236}">
                    <a16:creationId xmlns:a16="http://schemas.microsoft.com/office/drawing/2014/main" id="{E7450B71-B439-4530-AE4D-B223169EDD2A}"/>
                  </a:ext>
                </a:extLst>
              </p:cNvPr>
              <p:cNvGrpSpPr/>
              <p:nvPr/>
            </p:nvGrpSpPr>
            <p:grpSpPr>
              <a:xfrm>
                <a:off x="779650" y="1729550"/>
                <a:ext cx="587625" cy="1131950"/>
                <a:chOff x="779650" y="1729550"/>
                <a:chExt cx="587625" cy="1131950"/>
              </a:xfrm>
            </p:grpSpPr>
            <p:sp>
              <p:nvSpPr>
                <p:cNvPr id="38" name="Google Shape;271;p22">
                  <a:extLst>
                    <a:ext uri="{FF2B5EF4-FFF2-40B4-BE49-F238E27FC236}">
                      <a16:creationId xmlns:a16="http://schemas.microsoft.com/office/drawing/2014/main" id="{B8CE9F42-642A-4B45-8DA4-9AFA64B0EE4D}"/>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9" name="Google Shape;272;p22">
                  <a:extLst>
                    <a:ext uri="{FF2B5EF4-FFF2-40B4-BE49-F238E27FC236}">
                      <a16:creationId xmlns:a16="http://schemas.microsoft.com/office/drawing/2014/main" id="{5C3C73C5-9872-4347-B2C2-BA1AD7AF4AF0}"/>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40" name="Google Shape;273;p22">
                  <a:extLst>
                    <a:ext uri="{FF2B5EF4-FFF2-40B4-BE49-F238E27FC236}">
                      <a16:creationId xmlns:a16="http://schemas.microsoft.com/office/drawing/2014/main" id="{78E225CA-19FA-4B5E-8791-3BCB3F60E928}"/>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41" name="Google Shape;274;p22">
                  <a:extLst>
                    <a:ext uri="{FF2B5EF4-FFF2-40B4-BE49-F238E27FC236}">
                      <a16:creationId xmlns:a16="http://schemas.microsoft.com/office/drawing/2014/main" id="{5C9ED10B-DA6F-4942-8F0D-4E245DF2D424}"/>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42" name="Google Shape;275;p22">
                  <a:extLst>
                    <a:ext uri="{FF2B5EF4-FFF2-40B4-BE49-F238E27FC236}">
                      <a16:creationId xmlns:a16="http://schemas.microsoft.com/office/drawing/2014/main" id="{9882249F-43D8-4DCB-8ED4-91CEA5464FD6}"/>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9" name="Google Shape;276;p22">
              <a:extLst>
                <a:ext uri="{FF2B5EF4-FFF2-40B4-BE49-F238E27FC236}">
                  <a16:creationId xmlns:a16="http://schemas.microsoft.com/office/drawing/2014/main" id="{EA2D6E7A-926D-4B33-A9CE-B315FADB1655}"/>
                </a:ext>
              </a:extLst>
            </p:cNvPr>
            <p:cNvGrpSpPr/>
            <p:nvPr/>
          </p:nvGrpSpPr>
          <p:grpSpPr>
            <a:xfrm>
              <a:off x="1399800" y="2925193"/>
              <a:ext cx="377725" cy="727617"/>
              <a:chOff x="779650" y="1729550"/>
              <a:chExt cx="587625" cy="1131950"/>
            </a:xfrm>
          </p:grpSpPr>
          <p:cxnSp>
            <p:nvCxnSpPr>
              <p:cNvPr id="29" name="Google Shape;277;p22">
                <a:extLst>
                  <a:ext uri="{FF2B5EF4-FFF2-40B4-BE49-F238E27FC236}">
                    <a16:creationId xmlns:a16="http://schemas.microsoft.com/office/drawing/2014/main" id="{FF0C25E4-65AD-4E37-854C-512AC8C40A66}"/>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30" name="Google Shape;278;p22">
                <a:extLst>
                  <a:ext uri="{FF2B5EF4-FFF2-40B4-BE49-F238E27FC236}">
                    <a16:creationId xmlns:a16="http://schemas.microsoft.com/office/drawing/2014/main" id="{4736B084-FEB4-425B-A931-FDB817AA9CEE}"/>
                  </a:ext>
                </a:extLst>
              </p:cNvPr>
              <p:cNvGrpSpPr/>
              <p:nvPr/>
            </p:nvGrpSpPr>
            <p:grpSpPr>
              <a:xfrm>
                <a:off x="779650" y="1729550"/>
                <a:ext cx="587625" cy="1131950"/>
                <a:chOff x="779650" y="1729550"/>
                <a:chExt cx="587625" cy="1131950"/>
              </a:xfrm>
            </p:grpSpPr>
            <p:sp>
              <p:nvSpPr>
                <p:cNvPr id="31" name="Google Shape;279;p22">
                  <a:extLst>
                    <a:ext uri="{FF2B5EF4-FFF2-40B4-BE49-F238E27FC236}">
                      <a16:creationId xmlns:a16="http://schemas.microsoft.com/office/drawing/2014/main" id="{54D04AB5-C2E8-4F67-97C5-DFCA3FFBAED3}"/>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2" name="Google Shape;280;p22">
                  <a:extLst>
                    <a:ext uri="{FF2B5EF4-FFF2-40B4-BE49-F238E27FC236}">
                      <a16:creationId xmlns:a16="http://schemas.microsoft.com/office/drawing/2014/main" id="{9A83BED0-4D15-4733-AC92-A28533EED2C9}"/>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33" name="Google Shape;281;p22">
                  <a:extLst>
                    <a:ext uri="{FF2B5EF4-FFF2-40B4-BE49-F238E27FC236}">
                      <a16:creationId xmlns:a16="http://schemas.microsoft.com/office/drawing/2014/main" id="{C0DC7207-F5EB-47BE-8693-B7D937E51C8E}"/>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34" name="Google Shape;282;p22">
                  <a:extLst>
                    <a:ext uri="{FF2B5EF4-FFF2-40B4-BE49-F238E27FC236}">
                      <a16:creationId xmlns:a16="http://schemas.microsoft.com/office/drawing/2014/main" id="{599286D0-BCE2-4375-9EE5-B18CABA28E1A}"/>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35" name="Google Shape;283;p22">
                  <a:extLst>
                    <a:ext uri="{FF2B5EF4-FFF2-40B4-BE49-F238E27FC236}">
                      <a16:creationId xmlns:a16="http://schemas.microsoft.com/office/drawing/2014/main" id="{B0C3C242-1D4C-4017-B7BC-B68AAB478D95}"/>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10" name="Google Shape;284;p22">
              <a:extLst>
                <a:ext uri="{FF2B5EF4-FFF2-40B4-BE49-F238E27FC236}">
                  <a16:creationId xmlns:a16="http://schemas.microsoft.com/office/drawing/2014/main" id="{EDD1D268-90A7-4E6B-A096-7E7793AA5DB4}"/>
                </a:ext>
              </a:extLst>
            </p:cNvPr>
            <p:cNvGrpSpPr/>
            <p:nvPr/>
          </p:nvGrpSpPr>
          <p:grpSpPr>
            <a:xfrm>
              <a:off x="1022075" y="2925193"/>
              <a:ext cx="377725" cy="727617"/>
              <a:chOff x="779650" y="1729550"/>
              <a:chExt cx="587625" cy="1131950"/>
            </a:xfrm>
          </p:grpSpPr>
          <p:cxnSp>
            <p:nvCxnSpPr>
              <p:cNvPr id="22" name="Google Shape;285;p22">
                <a:extLst>
                  <a:ext uri="{FF2B5EF4-FFF2-40B4-BE49-F238E27FC236}">
                    <a16:creationId xmlns:a16="http://schemas.microsoft.com/office/drawing/2014/main" id="{01F96C79-4904-42F7-A744-6EE5F9FBDF47}"/>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23" name="Google Shape;286;p22">
                <a:extLst>
                  <a:ext uri="{FF2B5EF4-FFF2-40B4-BE49-F238E27FC236}">
                    <a16:creationId xmlns:a16="http://schemas.microsoft.com/office/drawing/2014/main" id="{373AA44D-7948-41D1-8F63-0181BEA16A9E}"/>
                  </a:ext>
                </a:extLst>
              </p:cNvPr>
              <p:cNvGrpSpPr/>
              <p:nvPr/>
            </p:nvGrpSpPr>
            <p:grpSpPr>
              <a:xfrm>
                <a:off x="779650" y="1729550"/>
                <a:ext cx="587625" cy="1131950"/>
                <a:chOff x="779650" y="1729550"/>
                <a:chExt cx="587625" cy="1131950"/>
              </a:xfrm>
            </p:grpSpPr>
            <p:sp>
              <p:nvSpPr>
                <p:cNvPr id="24" name="Google Shape;287;p22">
                  <a:extLst>
                    <a:ext uri="{FF2B5EF4-FFF2-40B4-BE49-F238E27FC236}">
                      <a16:creationId xmlns:a16="http://schemas.microsoft.com/office/drawing/2014/main" id="{04F049E0-ECBB-4092-BD52-AB684E0838E0}"/>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5" name="Google Shape;288;p22">
                  <a:extLst>
                    <a:ext uri="{FF2B5EF4-FFF2-40B4-BE49-F238E27FC236}">
                      <a16:creationId xmlns:a16="http://schemas.microsoft.com/office/drawing/2014/main" id="{5CD7A4DF-38B5-4ECE-A26C-E1313D830E4A}"/>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26" name="Google Shape;289;p22">
                  <a:extLst>
                    <a:ext uri="{FF2B5EF4-FFF2-40B4-BE49-F238E27FC236}">
                      <a16:creationId xmlns:a16="http://schemas.microsoft.com/office/drawing/2014/main" id="{1AEA910D-FF51-4E5E-ACCC-BE2D6CFEEEFF}"/>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27" name="Google Shape;290;p22">
                  <a:extLst>
                    <a:ext uri="{FF2B5EF4-FFF2-40B4-BE49-F238E27FC236}">
                      <a16:creationId xmlns:a16="http://schemas.microsoft.com/office/drawing/2014/main" id="{B259D6D9-D04C-46F9-9B46-57FC968A5FBA}"/>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28" name="Google Shape;291;p22">
                  <a:extLst>
                    <a:ext uri="{FF2B5EF4-FFF2-40B4-BE49-F238E27FC236}">
                      <a16:creationId xmlns:a16="http://schemas.microsoft.com/office/drawing/2014/main" id="{B0065177-5A05-44B6-838C-60F507E7312E}"/>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11" name="Google Shape;292;p22">
              <a:extLst>
                <a:ext uri="{FF2B5EF4-FFF2-40B4-BE49-F238E27FC236}">
                  <a16:creationId xmlns:a16="http://schemas.microsoft.com/office/drawing/2014/main" id="{9D964B95-8404-4245-9066-4416E285621F}"/>
                </a:ext>
              </a:extLst>
            </p:cNvPr>
            <p:cNvGrpSpPr/>
            <p:nvPr/>
          </p:nvGrpSpPr>
          <p:grpSpPr>
            <a:xfrm>
              <a:off x="824275" y="3393743"/>
              <a:ext cx="377725" cy="727617"/>
              <a:chOff x="779650" y="1729550"/>
              <a:chExt cx="587625" cy="1131950"/>
            </a:xfrm>
          </p:grpSpPr>
          <p:cxnSp>
            <p:nvCxnSpPr>
              <p:cNvPr id="15" name="Google Shape;293;p22">
                <a:extLst>
                  <a:ext uri="{FF2B5EF4-FFF2-40B4-BE49-F238E27FC236}">
                    <a16:creationId xmlns:a16="http://schemas.microsoft.com/office/drawing/2014/main" id="{A3410A3A-887E-4BCE-A8F0-7D869031EDE1}"/>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16" name="Google Shape;294;p22">
                <a:extLst>
                  <a:ext uri="{FF2B5EF4-FFF2-40B4-BE49-F238E27FC236}">
                    <a16:creationId xmlns:a16="http://schemas.microsoft.com/office/drawing/2014/main" id="{1C125135-D346-4453-8F82-A3723702386E}"/>
                  </a:ext>
                </a:extLst>
              </p:cNvPr>
              <p:cNvGrpSpPr/>
              <p:nvPr/>
            </p:nvGrpSpPr>
            <p:grpSpPr>
              <a:xfrm>
                <a:off x="779650" y="1729550"/>
                <a:ext cx="587625" cy="1131950"/>
                <a:chOff x="779650" y="1729550"/>
                <a:chExt cx="587625" cy="1131950"/>
              </a:xfrm>
            </p:grpSpPr>
            <p:sp>
              <p:nvSpPr>
                <p:cNvPr id="17" name="Google Shape;295;p22">
                  <a:extLst>
                    <a:ext uri="{FF2B5EF4-FFF2-40B4-BE49-F238E27FC236}">
                      <a16:creationId xmlns:a16="http://schemas.microsoft.com/office/drawing/2014/main" id="{F7CEF0CE-F6D1-458C-A4E7-3FEB37497370}"/>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8" name="Google Shape;296;p22">
                  <a:extLst>
                    <a:ext uri="{FF2B5EF4-FFF2-40B4-BE49-F238E27FC236}">
                      <a16:creationId xmlns:a16="http://schemas.microsoft.com/office/drawing/2014/main" id="{672F0916-DBB7-4CDB-9658-250E1DA59AC9}"/>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19" name="Google Shape;297;p22">
                  <a:extLst>
                    <a:ext uri="{FF2B5EF4-FFF2-40B4-BE49-F238E27FC236}">
                      <a16:creationId xmlns:a16="http://schemas.microsoft.com/office/drawing/2014/main" id="{B79090E4-5FC3-4310-8A0C-1289C4197E2D}"/>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20" name="Google Shape;298;p22">
                  <a:extLst>
                    <a:ext uri="{FF2B5EF4-FFF2-40B4-BE49-F238E27FC236}">
                      <a16:creationId xmlns:a16="http://schemas.microsoft.com/office/drawing/2014/main" id="{5CFA3038-69C0-466E-ABEE-8C5636511214}"/>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21" name="Google Shape;299;p22">
                  <a:extLst>
                    <a:ext uri="{FF2B5EF4-FFF2-40B4-BE49-F238E27FC236}">
                      <a16:creationId xmlns:a16="http://schemas.microsoft.com/office/drawing/2014/main" id="{4513E6C0-41F8-4AD7-8CF0-CAAE809EA440}"/>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sp>
          <p:nvSpPr>
            <p:cNvPr id="12" name="Google Shape;300;p22">
              <a:extLst>
                <a:ext uri="{FF2B5EF4-FFF2-40B4-BE49-F238E27FC236}">
                  <a16:creationId xmlns:a16="http://schemas.microsoft.com/office/drawing/2014/main" id="{27C66884-6FA8-4EBC-96C7-AA5DD5F93831}"/>
                </a:ext>
              </a:extLst>
            </p:cNvPr>
            <p:cNvSpPr txBox="1"/>
            <p:nvPr/>
          </p:nvSpPr>
          <p:spPr>
            <a:xfrm>
              <a:off x="3479150" y="3092650"/>
              <a:ext cx="377700" cy="31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latin typeface="Roboto"/>
                  <a:ea typeface="Roboto"/>
                  <a:cs typeface="Roboto"/>
                  <a:sym typeface="Roboto"/>
                </a:rPr>
                <a:t>z</a:t>
              </a:r>
              <a:endParaRPr>
                <a:latin typeface="Roboto"/>
                <a:ea typeface="Roboto"/>
                <a:cs typeface="Roboto"/>
                <a:sym typeface="Roboto"/>
              </a:endParaRPr>
            </a:p>
          </p:txBody>
        </p:sp>
        <p:sp>
          <p:nvSpPr>
            <p:cNvPr id="13" name="Google Shape;301;p22">
              <a:extLst>
                <a:ext uri="{FF2B5EF4-FFF2-40B4-BE49-F238E27FC236}">
                  <a16:creationId xmlns:a16="http://schemas.microsoft.com/office/drawing/2014/main" id="{9D438375-D5EB-4498-A0A5-55E2B49751CC}"/>
                </a:ext>
              </a:extLst>
            </p:cNvPr>
            <p:cNvSpPr txBox="1"/>
            <p:nvPr/>
          </p:nvSpPr>
          <p:spPr>
            <a:xfrm>
              <a:off x="3555350" y="2940250"/>
              <a:ext cx="377700" cy="31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latin typeface="Roboto"/>
                  <a:ea typeface="Roboto"/>
                  <a:cs typeface="Roboto"/>
                  <a:sym typeface="Roboto"/>
                </a:rPr>
                <a:t>z</a:t>
              </a:r>
              <a:endParaRPr>
                <a:latin typeface="Roboto"/>
                <a:ea typeface="Roboto"/>
                <a:cs typeface="Roboto"/>
                <a:sym typeface="Roboto"/>
              </a:endParaRPr>
            </a:p>
          </p:txBody>
        </p:sp>
        <p:sp>
          <p:nvSpPr>
            <p:cNvPr id="14" name="Google Shape;302;p22">
              <a:extLst>
                <a:ext uri="{FF2B5EF4-FFF2-40B4-BE49-F238E27FC236}">
                  <a16:creationId xmlns:a16="http://schemas.microsoft.com/office/drawing/2014/main" id="{DA86A594-8299-4C55-8B67-3E50129F01AE}"/>
                </a:ext>
              </a:extLst>
            </p:cNvPr>
            <p:cNvSpPr txBox="1"/>
            <p:nvPr/>
          </p:nvSpPr>
          <p:spPr>
            <a:xfrm>
              <a:off x="3631550" y="2787850"/>
              <a:ext cx="377700" cy="319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latin typeface="Roboto"/>
                  <a:ea typeface="Roboto"/>
                  <a:cs typeface="Roboto"/>
                  <a:sym typeface="Roboto"/>
                </a:rPr>
                <a:t>z</a:t>
              </a:r>
              <a:endParaRPr>
                <a:latin typeface="Roboto"/>
                <a:ea typeface="Roboto"/>
                <a:cs typeface="Roboto"/>
                <a:sym typeface="Roboto"/>
              </a:endParaRPr>
            </a:p>
          </p:txBody>
        </p:sp>
      </p:grpSp>
    </p:spTree>
    <p:extLst>
      <p:ext uri="{BB962C8B-B14F-4D97-AF65-F5344CB8AC3E}">
        <p14:creationId xmlns:p14="http://schemas.microsoft.com/office/powerpoint/2010/main" val="5592183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8583B01-0E3F-49F4-961F-78B6E197866D}"/>
              </a:ext>
            </a:extLst>
          </p:cNvPr>
          <p:cNvSpPr>
            <a:spLocks noGrp="1"/>
          </p:cNvSpPr>
          <p:nvPr>
            <p:ph type="body" sz="quarter" idx="14"/>
          </p:nvPr>
        </p:nvSpPr>
        <p:spPr/>
        <p:txBody>
          <a:bodyPr/>
          <a:lstStyle/>
          <a:p>
            <a:r>
              <a:rPr lang="en" dirty="0"/>
              <a:t>Why is it important to think about movement?</a:t>
            </a:r>
            <a:endParaRPr lang="en-US" dirty="0"/>
          </a:p>
        </p:txBody>
      </p:sp>
      <p:sp>
        <p:nvSpPr>
          <p:cNvPr id="4" name="Text Placeholder 3">
            <a:extLst>
              <a:ext uri="{FF2B5EF4-FFF2-40B4-BE49-F238E27FC236}">
                <a16:creationId xmlns:a16="http://schemas.microsoft.com/office/drawing/2014/main" id="{EFC75E2B-530C-4728-8A48-162317E6096F}"/>
              </a:ext>
            </a:extLst>
          </p:cNvPr>
          <p:cNvSpPr>
            <a:spLocks noGrp="1"/>
          </p:cNvSpPr>
          <p:nvPr>
            <p:ph type="body" sz="quarter" idx="15"/>
          </p:nvPr>
        </p:nvSpPr>
        <p:spPr/>
        <p:txBody>
          <a:bodyPr/>
          <a:lstStyle/>
          <a:p>
            <a:r>
              <a:rPr lang="en-US" dirty="0"/>
              <a:t>Also the time it should take Steve to get a donut is 40 seconds, but if he’s slow (which he will be if he’s tired) that time might take longer than one minute</a:t>
            </a:r>
          </a:p>
          <a:p>
            <a:endParaRPr lang="en-US" dirty="0"/>
          </a:p>
        </p:txBody>
      </p:sp>
      <p:grpSp>
        <p:nvGrpSpPr>
          <p:cNvPr id="5" name="Group 4">
            <a:extLst>
              <a:ext uri="{FF2B5EF4-FFF2-40B4-BE49-F238E27FC236}">
                <a16:creationId xmlns:a16="http://schemas.microsoft.com/office/drawing/2014/main" id="{80BC0AE8-0FA3-47C2-92C1-9708AD862806}"/>
              </a:ext>
            </a:extLst>
          </p:cNvPr>
          <p:cNvGrpSpPr/>
          <p:nvPr/>
        </p:nvGrpSpPr>
        <p:grpSpPr>
          <a:xfrm>
            <a:off x="1373799" y="3429000"/>
            <a:ext cx="9324681" cy="3484034"/>
            <a:chOff x="705438" y="2363313"/>
            <a:chExt cx="6905625" cy="2447925"/>
          </a:xfrm>
        </p:grpSpPr>
        <p:pic>
          <p:nvPicPr>
            <p:cNvPr id="6" name="Google Shape;309;p23">
              <a:extLst>
                <a:ext uri="{FF2B5EF4-FFF2-40B4-BE49-F238E27FC236}">
                  <a16:creationId xmlns:a16="http://schemas.microsoft.com/office/drawing/2014/main" id="{0085D20F-1B8D-49A1-BAD8-F05125A74BF1}"/>
                </a:ext>
              </a:extLst>
            </p:cNvPr>
            <p:cNvPicPr preferRelativeResize="0"/>
            <p:nvPr/>
          </p:nvPicPr>
          <p:blipFill>
            <a:blip r:embed="rId2">
              <a:alphaModFix/>
            </a:blip>
            <a:stretch>
              <a:fillRect/>
            </a:stretch>
          </p:blipFill>
          <p:spPr>
            <a:xfrm>
              <a:off x="705438" y="2363313"/>
              <a:ext cx="6905625" cy="2447925"/>
            </a:xfrm>
            <a:prstGeom prst="rect">
              <a:avLst/>
            </a:prstGeom>
            <a:noFill/>
            <a:ln>
              <a:noFill/>
            </a:ln>
          </p:spPr>
        </p:pic>
        <p:grpSp>
          <p:nvGrpSpPr>
            <p:cNvPr id="7" name="Google Shape;310;p23">
              <a:extLst>
                <a:ext uri="{FF2B5EF4-FFF2-40B4-BE49-F238E27FC236}">
                  <a16:creationId xmlns:a16="http://schemas.microsoft.com/office/drawing/2014/main" id="{515F8463-6D09-4FBF-8B9D-69B4B61E12AA}"/>
                </a:ext>
              </a:extLst>
            </p:cNvPr>
            <p:cNvGrpSpPr/>
            <p:nvPr/>
          </p:nvGrpSpPr>
          <p:grpSpPr>
            <a:xfrm>
              <a:off x="2800525" y="2925193"/>
              <a:ext cx="377725" cy="727617"/>
              <a:chOff x="779650" y="1729550"/>
              <a:chExt cx="587625" cy="1131950"/>
            </a:xfrm>
          </p:grpSpPr>
          <p:cxnSp>
            <p:nvCxnSpPr>
              <p:cNvPr id="40" name="Google Shape;311;p23">
                <a:extLst>
                  <a:ext uri="{FF2B5EF4-FFF2-40B4-BE49-F238E27FC236}">
                    <a16:creationId xmlns:a16="http://schemas.microsoft.com/office/drawing/2014/main" id="{D9DF4724-811F-4015-A50A-4D113CD6D07C}"/>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41" name="Google Shape;312;p23">
                <a:extLst>
                  <a:ext uri="{FF2B5EF4-FFF2-40B4-BE49-F238E27FC236}">
                    <a16:creationId xmlns:a16="http://schemas.microsoft.com/office/drawing/2014/main" id="{3F0206C7-52E9-4D30-B76E-1EF2DB559661}"/>
                  </a:ext>
                </a:extLst>
              </p:cNvPr>
              <p:cNvGrpSpPr/>
              <p:nvPr/>
            </p:nvGrpSpPr>
            <p:grpSpPr>
              <a:xfrm>
                <a:off x="779650" y="1729550"/>
                <a:ext cx="587625" cy="1131950"/>
                <a:chOff x="779650" y="1729550"/>
                <a:chExt cx="587625" cy="1131950"/>
              </a:xfrm>
            </p:grpSpPr>
            <p:sp>
              <p:nvSpPr>
                <p:cNvPr id="42" name="Google Shape;313;p23">
                  <a:extLst>
                    <a:ext uri="{FF2B5EF4-FFF2-40B4-BE49-F238E27FC236}">
                      <a16:creationId xmlns:a16="http://schemas.microsoft.com/office/drawing/2014/main" id="{6278DECB-2481-4AE1-B426-88F5ACC796CB}"/>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3" name="Google Shape;314;p23">
                  <a:extLst>
                    <a:ext uri="{FF2B5EF4-FFF2-40B4-BE49-F238E27FC236}">
                      <a16:creationId xmlns:a16="http://schemas.microsoft.com/office/drawing/2014/main" id="{90F4C3E1-6EB2-44D0-8254-7E12A62E5F12}"/>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44" name="Google Shape;315;p23">
                  <a:extLst>
                    <a:ext uri="{FF2B5EF4-FFF2-40B4-BE49-F238E27FC236}">
                      <a16:creationId xmlns:a16="http://schemas.microsoft.com/office/drawing/2014/main" id="{15831548-F50D-4591-90D5-C561ECB91992}"/>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45" name="Google Shape;316;p23">
                  <a:extLst>
                    <a:ext uri="{FF2B5EF4-FFF2-40B4-BE49-F238E27FC236}">
                      <a16:creationId xmlns:a16="http://schemas.microsoft.com/office/drawing/2014/main" id="{8345D71D-7E20-47CA-AA91-E5B9031F65E9}"/>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46" name="Google Shape;317;p23">
                  <a:extLst>
                    <a:ext uri="{FF2B5EF4-FFF2-40B4-BE49-F238E27FC236}">
                      <a16:creationId xmlns:a16="http://schemas.microsoft.com/office/drawing/2014/main" id="{D3EB371E-4331-498B-99DF-C48957A0CA70}"/>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8" name="Google Shape;318;p23">
              <a:extLst>
                <a:ext uri="{FF2B5EF4-FFF2-40B4-BE49-F238E27FC236}">
                  <a16:creationId xmlns:a16="http://schemas.microsoft.com/office/drawing/2014/main" id="{BAE0215D-61F7-4F80-95FE-A5C5E369162F}"/>
                </a:ext>
              </a:extLst>
            </p:cNvPr>
            <p:cNvGrpSpPr/>
            <p:nvPr/>
          </p:nvGrpSpPr>
          <p:grpSpPr>
            <a:xfrm>
              <a:off x="1777525" y="2925193"/>
              <a:ext cx="377725" cy="727617"/>
              <a:chOff x="779650" y="1729550"/>
              <a:chExt cx="587625" cy="1131950"/>
            </a:xfrm>
          </p:grpSpPr>
          <p:cxnSp>
            <p:nvCxnSpPr>
              <p:cNvPr id="33" name="Google Shape;319;p23">
                <a:extLst>
                  <a:ext uri="{FF2B5EF4-FFF2-40B4-BE49-F238E27FC236}">
                    <a16:creationId xmlns:a16="http://schemas.microsoft.com/office/drawing/2014/main" id="{F1E620D3-BE2A-45DA-AEF4-387A26599E46}"/>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34" name="Google Shape;320;p23">
                <a:extLst>
                  <a:ext uri="{FF2B5EF4-FFF2-40B4-BE49-F238E27FC236}">
                    <a16:creationId xmlns:a16="http://schemas.microsoft.com/office/drawing/2014/main" id="{FD7F6B9F-7D00-40CC-A891-F2BA8F994234}"/>
                  </a:ext>
                </a:extLst>
              </p:cNvPr>
              <p:cNvGrpSpPr/>
              <p:nvPr/>
            </p:nvGrpSpPr>
            <p:grpSpPr>
              <a:xfrm>
                <a:off x="779650" y="1729550"/>
                <a:ext cx="587625" cy="1131950"/>
                <a:chOff x="779650" y="1729550"/>
                <a:chExt cx="587625" cy="1131950"/>
              </a:xfrm>
            </p:grpSpPr>
            <p:sp>
              <p:nvSpPr>
                <p:cNvPr id="35" name="Google Shape;321;p23">
                  <a:extLst>
                    <a:ext uri="{FF2B5EF4-FFF2-40B4-BE49-F238E27FC236}">
                      <a16:creationId xmlns:a16="http://schemas.microsoft.com/office/drawing/2014/main" id="{70D997B1-CEE0-4363-AAFF-E794F5E5EEA2}"/>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6" name="Google Shape;322;p23">
                  <a:extLst>
                    <a:ext uri="{FF2B5EF4-FFF2-40B4-BE49-F238E27FC236}">
                      <a16:creationId xmlns:a16="http://schemas.microsoft.com/office/drawing/2014/main" id="{C1F933D6-B939-4628-A49C-1D9BFFFEB557}"/>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37" name="Google Shape;323;p23">
                  <a:extLst>
                    <a:ext uri="{FF2B5EF4-FFF2-40B4-BE49-F238E27FC236}">
                      <a16:creationId xmlns:a16="http://schemas.microsoft.com/office/drawing/2014/main" id="{EC4B6DC9-B98D-45AB-B8BD-BBB21C04A1AA}"/>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38" name="Google Shape;324;p23">
                  <a:extLst>
                    <a:ext uri="{FF2B5EF4-FFF2-40B4-BE49-F238E27FC236}">
                      <a16:creationId xmlns:a16="http://schemas.microsoft.com/office/drawing/2014/main" id="{D323DDDD-B9DA-47D7-9E0F-CDA33C1C56B5}"/>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39" name="Google Shape;325;p23">
                  <a:extLst>
                    <a:ext uri="{FF2B5EF4-FFF2-40B4-BE49-F238E27FC236}">
                      <a16:creationId xmlns:a16="http://schemas.microsoft.com/office/drawing/2014/main" id="{EFDB001F-62B4-47C9-B7EA-8D491C420438}"/>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9" name="Google Shape;326;p23">
              <a:extLst>
                <a:ext uri="{FF2B5EF4-FFF2-40B4-BE49-F238E27FC236}">
                  <a16:creationId xmlns:a16="http://schemas.microsoft.com/office/drawing/2014/main" id="{457321E8-85A2-4D98-B4FB-3D1DDD0CFC2C}"/>
                </a:ext>
              </a:extLst>
            </p:cNvPr>
            <p:cNvGrpSpPr/>
            <p:nvPr/>
          </p:nvGrpSpPr>
          <p:grpSpPr>
            <a:xfrm>
              <a:off x="1399800" y="2925193"/>
              <a:ext cx="377725" cy="727617"/>
              <a:chOff x="779650" y="1729550"/>
              <a:chExt cx="587625" cy="1131950"/>
            </a:xfrm>
          </p:grpSpPr>
          <p:cxnSp>
            <p:nvCxnSpPr>
              <p:cNvPr id="26" name="Google Shape;327;p23">
                <a:extLst>
                  <a:ext uri="{FF2B5EF4-FFF2-40B4-BE49-F238E27FC236}">
                    <a16:creationId xmlns:a16="http://schemas.microsoft.com/office/drawing/2014/main" id="{B7A45E32-C8AC-4574-B920-7AF4FFF57225}"/>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27" name="Google Shape;328;p23">
                <a:extLst>
                  <a:ext uri="{FF2B5EF4-FFF2-40B4-BE49-F238E27FC236}">
                    <a16:creationId xmlns:a16="http://schemas.microsoft.com/office/drawing/2014/main" id="{0BD0D631-AA0E-49BE-8C2F-4583C1A790B7}"/>
                  </a:ext>
                </a:extLst>
              </p:cNvPr>
              <p:cNvGrpSpPr/>
              <p:nvPr/>
            </p:nvGrpSpPr>
            <p:grpSpPr>
              <a:xfrm>
                <a:off x="779650" y="1729550"/>
                <a:ext cx="587625" cy="1131950"/>
                <a:chOff x="779650" y="1729550"/>
                <a:chExt cx="587625" cy="1131950"/>
              </a:xfrm>
            </p:grpSpPr>
            <p:sp>
              <p:nvSpPr>
                <p:cNvPr id="28" name="Google Shape;329;p23">
                  <a:extLst>
                    <a:ext uri="{FF2B5EF4-FFF2-40B4-BE49-F238E27FC236}">
                      <a16:creationId xmlns:a16="http://schemas.microsoft.com/office/drawing/2014/main" id="{01E3E978-D89B-4E5A-B84C-6045D82A9B8A}"/>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9" name="Google Shape;330;p23">
                  <a:extLst>
                    <a:ext uri="{FF2B5EF4-FFF2-40B4-BE49-F238E27FC236}">
                      <a16:creationId xmlns:a16="http://schemas.microsoft.com/office/drawing/2014/main" id="{6441B638-1FBB-4982-B982-D50CC845F352}"/>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30" name="Google Shape;331;p23">
                  <a:extLst>
                    <a:ext uri="{FF2B5EF4-FFF2-40B4-BE49-F238E27FC236}">
                      <a16:creationId xmlns:a16="http://schemas.microsoft.com/office/drawing/2014/main" id="{DC9E0237-77A8-4A93-B9EF-6FDD0609D856}"/>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31" name="Google Shape;332;p23">
                  <a:extLst>
                    <a:ext uri="{FF2B5EF4-FFF2-40B4-BE49-F238E27FC236}">
                      <a16:creationId xmlns:a16="http://schemas.microsoft.com/office/drawing/2014/main" id="{23F5031A-CE3D-4A90-BA36-4DB5C404B4CC}"/>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32" name="Google Shape;333;p23">
                  <a:extLst>
                    <a:ext uri="{FF2B5EF4-FFF2-40B4-BE49-F238E27FC236}">
                      <a16:creationId xmlns:a16="http://schemas.microsoft.com/office/drawing/2014/main" id="{E7CEC0CF-D758-493C-AB85-301FC73C4FE3}"/>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10" name="Google Shape;334;p23">
              <a:extLst>
                <a:ext uri="{FF2B5EF4-FFF2-40B4-BE49-F238E27FC236}">
                  <a16:creationId xmlns:a16="http://schemas.microsoft.com/office/drawing/2014/main" id="{2428E2BB-ED9B-4DEB-AD15-F5A44D77805F}"/>
                </a:ext>
              </a:extLst>
            </p:cNvPr>
            <p:cNvGrpSpPr/>
            <p:nvPr/>
          </p:nvGrpSpPr>
          <p:grpSpPr>
            <a:xfrm>
              <a:off x="1022075" y="2925193"/>
              <a:ext cx="377725" cy="727617"/>
              <a:chOff x="779650" y="1729550"/>
              <a:chExt cx="587625" cy="1131950"/>
            </a:xfrm>
          </p:grpSpPr>
          <p:cxnSp>
            <p:nvCxnSpPr>
              <p:cNvPr id="19" name="Google Shape;335;p23">
                <a:extLst>
                  <a:ext uri="{FF2B5EF4-FFF2-40B4-BE49-F238E27FC236}">
                    <a16:creationId xmlns:a16="http://schemas.microsoft.com/office/drawing/2014/main" id="{454B5B3E-9956-4BA2-BF4C-4F09FD3D89A7}"/>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20" name="Google Shape;336;p23">
                <a:extLst>
                  <a:ext uri="{FF2B5EF4-FFF2-40B4-BE49-F238E27FC236}">
                    <a16:creationId xmlns:a16="http://schemas.microsoft.com/office/drawing/2014/main" id="{D664E18C-D18B-4437-AFBA-C9C5023DB23E}"/>
                  </a:ext>
                </a:extLst>
              </p:cNvPr>
              <p:cNvGrpSpPr/>
              <p:nvPr/>
            </p:nvGrpSpPr>
            <p:grpSpPr>
              <a:xfrm>
                <a:off x="779650" y="1729550"/>
                <a:ext cx="587625" cy="1131950"/>
                <a:chOff x="779650" y="1729550"/>
                <a:chExt cx="587625" cy="1131950"/>
              </a:xfrm>
            </p:grpSpPr>
            <p:sp>
              <p:nvSpPr>
                <p:cNvPr id="21" name="Google Shape;337;p23">
                  <a:extLst>
                    <a:ext uri="{FF2B5EF4-FFF2-40B4-BE49-F238E27FC236}">
                      <a16:creationId xmlns:a16="http://schemas.microsoft.com/office/drawing/2014/main" id="{3290FB2A-DA4B-4E24-90F9-F5C8EA9B37F5}"/>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2" name="Google Shape;338;p23">
                  <a:extLst>
                    <a:ext uri="{FF2B5EF4-FFF2-40B4-BE49-F238E27FC236}">
                      <a16:creationId xmlns:a16="http://schemas.microsoft.com/office/drawing/2014/main" id="{3E33BE57-D643-4331-8599-DE05DDDBFB82}"/>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23" name="Google Shape;339;p23">
                  <a:extLst>
                    <a:ext uri="{FF2B5EF4-FFF2-40B4-BE49-F238E27FC236}">
                      <a16:creationId xmlns:a16="http://schemas.microsoft.com/office/drawing/2014/main" id="{09070487-A02D-46EF-B604-C9F877DE7FD3}"/>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24" name="Google Shape;340;p23">
                  <a:extLst>
                    <a:ext uri="{FF2B5EF4-FFF2-40B4-BE49-F238E27FC236}">
                      <a16:creationId xmlns:a16="http://schemas.microsoft.com/office/drawing/2014/main" id="{B0F447B7-A94F-40F1-B4E8-19EDDCB0BA9F}"/>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25" name="Google Shape;341;p23">
                  <a:extLst>
                    <a:ext uri="{FF2B5EF4-FFF2-40B4-BE49-F238E27FC236}">
                      <a16:creationId xmlns:a16="http://schemas.microsoft.com/office/drawing/2014/main" id="{C3582457-A42B-4519-ACE6-3681F23527BB}"/>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11" name="Google Shape;342;p23">
              <a:extLst>
                <a:ext uri="{FF2B5EF4-FFF2-40B4-BE49-F238E27FC236}">
                  <a16:creationId xmlns:a16="http://schemas.microsoft.com/office/drawing/2014/main" id="{8D3DAD65-E761-4513-96DF-F3A382DA3FF0}"/>
                </a:ext>
              </a:extLst>
            </p:cNvPr>
            <p:cNvGrpSpPr/>
            <p:nvPr/>
          </p:nvGrpSpPr>
          <p:grpSpPr>
            <a:xfrm>
              <a:off x="824275" y="3393743"/>
              <a:ext cx="377725" cy="727617"/>
              <a:chOff x="779650" y="1729550"/>
              <a:chExt cx="587625" cy="1131950"/>
            </a:xfrm>
          </p:grpSpPr>
          <p:cxnSp>
            <p:nvCxnSpPr>
              <p:cNvPr id="12" name="Google Shape;343;p23">
                <a:extLst>
                  <a:ext uri="{FF2B5EF4-FFF2-40B4-BE49-F238E27FC236}">
                    <a16:creationId xmlns:a16="http://schemas.microsoft.com/office/drawing/2014/main" id="{17BB18D5-888B-416B-9E31-E047D767E37B}"/>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13" name="Google Shape;344;p23">
                <a:extLst>
                  <a:ext uri="{FF2B5EF4-FFF2-40B4-BE49-F238E27FC236}">
                    <a16:creationId xmlns:a16="http://schemas.microsoft.com/office/drawing/2014/main" id="{A6DD3782-F4B3-4C19-990B-D1F271925CFE}"/>
                  </a:ext>
                </a:extLst>
              </p:cNvPr>
              <p:cNvGrpSpPr/>
              <p:nvPr/>
            </p:nvGrpSpPr>
            <p:grpSpPr>
              <a:xfrm>
                <a:off x="779650" y="1729550"/>
                <a:ext cx="587625" cy="1131950"/>
                <a:chOff x="779650" y="1729550"/>
                <a:chExt cx="587625" cy="1131950"/>
              </a:xfrm>
            </p:grpSpPr>
            <p:sp>
              <p:nvSpPr>
                <p:cNvPr id="14" name="Google Shape;345;p23">
                  <a:extLst>
                    <a:ext uri="{FF2B5EF4-FFF2-40B4-BE49-F238E27FC236}">
                      <a16:creationId xmlns:a16="http://schemas.microsoft.com/office/drawing/2014/main" id="{95F63746-6724-4754-8B4F-C98AE78978B4}"/>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5" name="Google Shape;346;p23">
                  <a:extLst>
                    <a:ext uri="{FF2B5EF4-FFF2-40B4-BE49-F238E27FC236}">
                      <a16:creationId xmlns:a16="http://schemas.microsoft.com/office/drawing/2014/main" id="{73367856-B835-42EB-850F-48D670268250}"/>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16" name="Google Shape;347;p23">
                  <a:extLst>
                    <a:ext uri="{FF2B5EF4-FFF2-40B4-BE49-F238E27FC236}">
                      <a16:creationId xmlns:a16="http://schemas.microsoft.com/office/drawing/2014/main" id="{9795D002-9BD0-4F84-9B3A-36FC3FB0F6DC}"/>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17" name="Google Shape;348;p23">
                  <a:extLst>
                    <a:ext uri="{FF2B5EF4-FFF2-40B4-BE49-F238E27FC236}">
                      <a16:creationId xmlns:a16="http://schemas.microsoft.com/office/drawing/2014/main" id="{BCCE9909-CBB0-4B5B-A16B-7DC1E6CCC6C6}"/>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18" name="Google Shape;349;p23">
                  <a:extLst>
                    <a:ext uri="{FF2B5EF4-FFF2-40B4-BE49-F238E27FC236}">
                      <a16:creationId xmlns:a16="http://schemas.microsoft.com/office/drawing/2014/main" id="{8F04DB2A-5A09-467F-914A-AA145B57EF73}"/>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spTree>
    <p:extLst>
      <p:ext uri="{BB962C8B-B14F-4D97-AF65-F5344CB8AC3E}">
        <p14:creationId xmlns:p14="http://schemas.microsoft.com/office/powerpoint/2010/main" val="1388967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AB7A58E-A27B-4FE1-9946-24AC265FC2BD}"/>
              </a:ext>
            </a:extLst>
          </p:cNvPr>
          <p:cNvSpPr>
            <a:spLocks noGrp="1"/>
          </p:cNvSpPr>
          <p:nvPr>
            <p:ph type="body" sz="quarter" idx="14"/>
          </p:nvPr>
        </p:nvSpPr>
        <p:spPr/>
        <p:txBody>
          <a:bodyPr/>
          <a:lstStyle/>
          <a:p>
            <a:r>
              <a:rPr lang="en" dirty="0"/>
              <a:t>Why is it important to think about movement?</a:t>
            </a:r>
            <a:endParaRPr lang="en-US" dirty="0"/>
          </a:p>
        </p:txBody>
      </p:sp>
      <p:sp>
        <p:nvSpPr>
          <p:cNvPr id="4" name="Text Placeholder 3">
            <a:extLst>
              <a:ext uri="{FF2B5EF4-FFF2-40B4-BE49-F238E27FC236}">
                <a16:creationId xmlns:a16="http://schemas.microsoft.com/office/drawing/2014/main" id="{CA60FA90-13C5-40CE-9137-1F04021CF4D9}"/>
              </a:ext>
            </a:extLst>
          </p:cNvPr>
          <p:cNvSpPr>
            <a:spLocks noGrp="1"/>
          </p:cNvSpPr>
          <p:nvPr>
            <p:ph type="body" sz="quarter" idx="15"/>
          </p:nvPr>
        </p:nvSpPr>
        <p:spPr/>
        <p:txBody>
          <a:bodyPr/>
          <a:lstStyle/>
          <a:p>
            <a:r>
              <a:rPr lang="en-US" dirty="0"/>
              <a:t>If customers are ordering faster than Steve can get food, then orders will build up and customers will start getting angry!</a:t>
            </a:r>
          </a:p>
          <a:p>
            <a:endParaRPr lang="en-US" dirty="0"/>
          </a:p>
        </p:txBody>
      </p:sp>
      <p:grpSp>
        <p:nvGrpSpPr>
          <p:cNvPr id="5" name="Group 4">
            <a:extLst>
              <a:ext uri="{FF2B5EF4-FFF2-40B4-BE49-F238E27FC236}">
                <a16:creationId xmlns:a16="http://schemas.microsoft.com/office/drawing/2014/main" id="{C0A1E6E1-A3FC-4EC6-9279-0C28E47B8651}"/>
              </a:ext>
            </a:extLst>
          </p:cNvPr>
          <p:cNvGrpSpPr/>
          <p:nvPr/>
        </p:nvGrpSpPr>
        <p:grpSpPr>
          <a:xfrm>
            <a:off x="1459818" y="3429000"/>
            <a:ext cx="8461422" cy="3484034"/>
            <a:chOff x="705438" y="2363313"/>
            <a:chExt cx="6905625" cy="2447925"/>
          </a:xfrm>
        </p:grpSpPr>
        <p:pic>
          <p:nvPicPr>
            <p:cNvPr id="6" name="Google Shape;356;p24">
              <a:extLst>
                <a:ext uri="{FF2B5EF4-FFF2-40B4-BE49-F238E27FC236}">
                  <a16:creationId xmlns:a16="http://schemas.microsoft.com/office/drawing/2014/main" id="{F74482CA-E550-4B5B-88FD-6255C5CA7626}"/>
                </a:ext>
              </a:extLst>
            </p:cNvPr>
            <p:cNvPicPr preferRelativeResize="0"/>
            <p:nvPr/>
          </p:nvPicPr>
          <p:blipFill>
            <a:blip r:embed="rId2">
              <a:alphaModFix/>
            </a:blip>
            <a:stretch>
              <a:fillRect/>
            </a:stretch>
          </p:blipFill>
          <p:spPr>
            <a:xfrm>
              <a:off x="705438" y="2363313"/>
              <a:ext cx="6905625" cy="2447925"/>
            </a:xfrm>
            <a:prstGeom prst="rect">
              <a:avLst/>
            </a:prstGeom>
            <a:noFill/>
            <a:ln>
              <a:noFill/>
            </a:ln>
          </p:spPr>
        </p:pic>
        <p:grpSp>
          <p:nvGrpSpPr>
            <p:cNvPr id="7" name="Google Shape;357;p24">
              <a:extLst>
                <a:ext uri="{FF2B5EF4-FFF2-40B4-BE49-F238E27FC236}">
                  <a16:creationId xmlns:a16="http://schemas.microsoft.com/office/drawing/2014/main" id="{FB80E255-189F-4B86-9D65-0D0BFB20E223}"/>
                </a:ext>
              </a:extLst>
            </p:cNvPr>
            <p:cNvGrpSpPr/>
            <p:nvPr/>
          </p:nvGrpSpPr>
          <p:grpSpPr>
            <a:xfrm>
              <a:off x="2800525" y="2925193"/>
              <a:ext cx="377725" cy="727617"/>
              <a:chOff x="779650" y="1729550"/>
              <a:chExt cx="587625" cy="1131950"/>
            </a:xfrm>
          </p:grpSpPr>
          <p:cxnSp>
            <p:nvCxnSpPr>
              <p:cNvPr id="43" name="Google Shape;358;p24">
                <a:extLst>
                  <a:ext uri="{FF2B5EF4-FFF2-40B4-BE49-F238E27FC236}">
                    <a16:creationId xmlns:a16="http://schemas.microsoft.com/office/drawing/2014/main" id="{BEABD383-B28C-4162-823E-7D06DD55D5DB}"/>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44" name="Google Shape;359;p24">
                <a:extLst>
                  <a:ext uri="{FF2B5EF4-FFF2-40B4-BE49-F238E27FC236}">
                    <a16:creationId xmlns:a16="http://schemas.microsoft.com/office/drawing/2014/main" id="{9A00AA8F-6811-4F68-ABBA-71FD3F28008F}"/>
                  </a:ext>
                </a:extLst>
              </p:cNvPr>
              <p:cNvGrpSpPr/>
              <p:nvPr/>
            </p:nvGrpSpPr>
            <p:grpSpPr>
              <a:xfrm>
                <a:off x="779650" y="1729550"/>
                <a:ext cx="587625" cy="1131950"/>
                <a:chOff x="779650" y="1729550"/>
                <a:chExt cx="587625" cy="1131950"/>
              </a:xfrm>
            </p:grpSpPr>
            <p:sp>
              <p:nvSpPr>
                <p:cNvPr id="45" name="Google Shape;360;p24">
                  <a:extLst>
                    <a:ext uri="{FF2B5EF4-FFF2-40B4-BE49-F238E27FC236}">
                      <a16:creationId xmlns:a16="http://schemas.microsoft.com/office/drawing/2014/main" id="{8D84EA65-2B3E-46C2-B062-D360C8F5EF79}"/>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6" name="Google Shape;361;p24">
                  <a:extLst>
                    <a:ext uri="{FF2B5EF4-FFF2-40B4-BE49-F238E27FC236}">
                      <a16:creationId xmlns:a16="http://schemas.microsoft.com/office/drawing/2014/main" id="{5B533575-2304-4CC1-AEAB-FE2F6114A5F0}"/>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47" name="Google Shape;362;p24">
                  <a:extLst>
                    <a:ext uri="{FF2B5EF4-FFF2-40B4-BE49-F238E27FC236}">
                      <a16:creationId xmlns:a16="http://schemas.microsoft.com/office/drawing/2014/main" id="{835425CC-0744-4D72-A505-AB4CB629A18B}"/>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48" name="Google Shape;363;p24">
                  <a:extLst>
                    <a:ext uri="{FF2B5EF4-FFF2-40B4-BE49-F238E27FC236}">
                      <a16:creationId xmlns:a16="http://schemas.microsoft.com/office/drawing/2014/main" id="{83A35837-0D31-459C-9E4D-00AAA3925BA1}"/>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49" name="Google Shape;364;p24">
                  <a:extLst>
                    <a:ext uri="{FF2B5EF4-FFF2-40B4-BE49-F238E27FC236}">
                      <a16:creationId xmlns:a16="http://schemas.microsoft.com/office/drawing/2014/main" id="{AED53300-DDB6-44B4-AE53-1AC900BE5FB0}"/>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8" name="Google Shape;365;p24">
              <a:extLst>
                <a:ext uri="{FF2B5EF4-FFF2-40B4-BE49-F238E27FC236}">
                  <a16:creationId xmlns:a16="http://schemas.microsoft.com/office/drawing/2014/main" id="{1AD8327F-0FF2-4C6D-9242-9EE15AB8B437}"/>
                </a:ext>
              </a:extLst>
            </p:cNvPr>
            <p:cNvGrpSpPr/>
            <p:nvPr/>
          </p:nvGrpSpPr>
          <p:grpSpPr>
            <a:xfrm>
              <a:off x="1777525" y="2925193"/>
              <a:ext cx="377725" cy="727617"/>
              <a:chOff x="779650" y="1729550"/>
              <a:chExt cx="587625" cy="1131950"/>
            </a:xfrm>
          </p:grpSpPr>
          <p:cxnSp>
            <p:nvCxnSpPr>
              <p:cNvPr id="36" name="Google Shape;366;p24">
                <a:extLst>
                  <a:ext uri="{FF2B5EF4-FFF2-40B4-BE49-F238E27FC236}">
                    <a16:creationId xmlns:a16="http://schemas.microsoft.com/office/drawing/2014/main" id="{08B399D9-2E4F-4415-8F7E-BC0B3E610ABC}"/>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37" name="Google Shape;367;p24">
                <a:extLst>
                  <a:ext uri="{FF2B5EF4-FFF2-40B4-BE49-F238E27FC236}">
                    <a16:creationId xmlns:a16="http://schemas.microsoft.com/office/drawing/2014/main" id="{F3EE6E8A-2767-4850-AD25-726F92755E9B}"/>
                  </a:ext>
                </a:extLst>
              </p:cNvPr>
              <p:cNvGrpSpPr/>
              <p:nvPr/>
            </p:nvGrpSpPr>
            <p:grpSpPr>
              <a:xfrm>
                <a:off x="779650" y="1729550"/>
                <a:ext cx="587625" cy="1131950"/>
                <a:chOff x="779650" y="1729550"/>
                <a:chExt cx="587625" cy="1131950"/>
              </a:xfrm>
            </p:grpSpPr>
            <p:sp>
              <p:nvSpPr>
                <p:cNvPr id="38" name="Google Shape;368;p24">
                  <a:extLst>
                    <a:ext uri="{FF2B5EF4-FFF2-40B4-BE49-F238E27FC236}">
                      <a16:creationId xmlns:a16="http://schemas.microsoft.com/office/drawing/2014/main" id="{4E6E5CE6-AA86-4123-967A-F5D115F3F999}"/>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9" name="Google Shape;369;p24">
                  <a:extLst>
                    <a:ext uri="{FF2B5EF4-FFF2-40B4-BE49-F238E27FC236}">
                      <a16:creationId xmlns:a16="http://schemas.microsoft.com/office/drawing/2014/main" id="{7AA1D522-4E49-4431-A28B-2B7E9F4AB7CA}"/>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40" name="Google Shape;370;p24">
                  <a:extLst>
                    <a:ext uri="{FF2B5EF4-FFF2-40B4-BE49-F238E27FC236}">
                      <a16:creationId xmlns:a16="http://schemas.microsoft.com/office/drawing/2014/main" id="{5D12B3F1-4C5F-4317-AE01-F528F4690059}"/>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41" name="Google Shape;371;p24">
                  <a:extLst>
                    <a:ext uri="{FF2B5EF4-FFF2-40B4-BE49-F238E27FC236}">
                      <a16:creationId xmlns:a16="http://schemas.microsoft.com/office/drawing/2014/main" id="{4B7FF89F-B5F9-40D4-99FF-64279FEC6990}"/>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42" name="Google Shape;372;p24">
                  <a:extLst>
                    <a:ext uri="{FF2B5EF4-FFF2-40B4-BE49-F238E27FC236}">
                      <a16:creationId xmlns:a16="http://schemas.microsoft.com/office/drawing/2014/main" id="{0ECB2AC0-2E48-4F6B-B5AD-692C9D3B6B0B}"/>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9" name="Google Shape;373;p24">
              <a:extLst>
                <a:ext uri="{FF2B5EF4-FFF2-40B4-BE49-F238E27FC236}">
                  <a16:creationId xmlns:a16="http://schemas.microsoft.com/office/drawing/2014/main" id="{B33AF02B-1781-4E7B-BEB8-9D47377C563D}"/>
                </a:ext>
              </a:extLst>
            </p:cNvPr>
            <p:cNvGrpSpPr/>
            <p:nvPr/>
          </p:nvGrpSpPr>
          <p:grpSpPr>
            <a:xfrm>
              <a:off x="1399800" y="2925193"/>
              <a:ext cx="377725" cy="727617"/>
              <a:chOff x="779650" y="1729550"/>
              <a:chExt cx="587625" cy="1131950"/>
            </a:xfrm>
          </p:grpSpPr>
          <p:cxnSp>
            <p:nvCxnSpPr>
              <p:cNvPr id="29" name="Google Shape;374;p24">
                <a:extLst>
                  <a:ext uri="{FF2B5EF4-FFF2-40B4-BE49-F238E27FC236}">
                    <a16:creationId xmlns:a16="http://schemas.microsoft.com/office/drawing/2014/main" id="{2332E513-24D8-4DF4-B19F-76ADD7D6C91E}"/>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30" name="Google Shape;375;p24">
                <a:extLst>
                  <a:ext uri="{FF2B5EF4-FFF2-40B4-BE49-F238E27FC236}">
                    <a16:creationId xmlns:a16="http://schemas.microsoft.com/office/drawing/2014/main" id="{659588EF-E532-44C1-8B69-43E05AD533C4}"/>
                  </a:ext>
                </a:extLst>
              </p:cNvPr>
              <p:cNvGrpSpPr/>
              <p:nvPr/>
            </p:nvGrpSpPr>
            <p:grpSpPr>
              <a:xfrm>
                <a:off x="779650" y="1729550"/>
                <a:ext cx="587625" cy="1131950"/>
                <a:chOff x="779650" y="1729550"/>
                <a:chExt cx="587625" cy="1131950"/>
              </a:xfrm>
            </p:grpSpPr>
            <p:sp>
              <p:nvSpPr>
                <p:cNvPr id="31" name="Google Shape;376;p24">
                  <a:extLst>
                    <a:ext uri="{FF2B5EF4-FFF2-40B4-BE49-F238E27FC236}">
                      <a16:creationId xmlns:a16="http://schemas.microsoft.com/office/drawing/2014/main" id="{136BDA05-2716-4FAB-A61B-A7620B61ACA8}"/>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2" name="Google Shape;377;p24">
                  <a:extLst>
                    <a:ext uri="{FF2B5EF4-FFF2-40B4-BE49-F238E27FC236}">
                      <a16:creationId xmlns:a16="http://schemas.microsoft.com/office/drawing/2014/main" id="{9C960375-76AF-49B4-A550-EB8EA1E7F68A}"/>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33" name="Google Shape;378;p24">
                  <a:extLst>
                    <a:ext uri="{FF2B5EF4-FFF2-40B4-BE49-F238E27FC236}">
                      <a16:creationId xmlns:a16="http://schemas.microsoft.com/office/drawing/2014/main" id="{1B4F55E8-ADE2-4CB5-93E4-3FED03B8D64E}"/>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34" name="Google Shape;379;p24">
                  <a:extLst>
                    <a:ext uri="{FF2B5EF4-FFF2-40B4-BE49-F238E27FC236}">
                      <a16:creationId xmlns:a16="http://schemas.microsoft.com/office/drawing/2014/main" id="{1BE29FB9-4F10-4C85-9597-58849E721DB4}"/>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35" name="Google Shape;380;p24">
                  <a:extLst>
                    <a:ext uri="{FF2B5EF4-FFF2-40B4-BE49-F238E27FC236}">
                      <a16:creationId xmlns:a16="http://schemas.microsoft.com/office/drawing/2014/main" id="{93F71E68-3F27-4AFC-82A4-45BF3763874F}"/>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10" name="Google Shape;381;p24">
              <a:extLst>
                <a:ext uri="{FF2B5EF4-FFF2-40B4-BE49-F238E27FC236}">
                  <a16:creationId xmlns:a16="http://schemas.microsoft.com/office/drawing/2014/main" id="{310007E3-F93B-4B40-8E15-EB9DE244B126}"/>
                </a:ext>
              </a:extLst>
            </p:cNvPr>
            <p:cNvGrpSpPr/>
            <p:nvPr/>
          </p:nvGrpSpPr>
          <p:grpSpPr>
            <a:xfrm>
              <a:off x="1022075" y="2925193"/>
              <a:ext cx="377725" cy="727617"/>
              <a:chOff x="779650" y="1729550"/>
              <a:chExt cx="587625" cy="1131950"/>
            </a:xfrm>
          </p:grpSpPr>
          <p:cxnSp>
            <p:nvCxnSpPr>
              <p:cNvPr id="22" name="Google Shape;382;p24">
                <a:extLst>
                  <a:ext uri="{FF2B5EF4-FFF2-40B4-BE49-F238E27FC236}">
                    <a16:creationId xmlns:a16="http://schemas.microsoft.com/office/drawing/2014/main" id="{32B725AC-2A55-43CE-BA9C-9F3DDA7F4ED7}"/>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23" name="Google Shape;383;p24">
                <a:extLst>
                  <a:ext uri="{FF2B5EF4-FFF2-40B4-BE49-F238E27FC236}">
                    <a16:creationId xmlns:a16="http://schemas.microsoft.com/office/drawing/2014/main" id="{332208F1-1043-461C-9044-967EF6513610}"/>
                  </a:ext>
                </a:extLst>
              </p:cNvPr>
              <p:cNvGrpSpPr/>
              <p:nvPr/>
            </p:nvGrpSpPr>
            <p:grpSpPr>
              <a:xfrm>
                <a:off x="779650" y="1729550"/>
                <a:ext cx="587625" cy="1131950"/>
                <a:chOff x="779650" y="1729550"/>
                <a:chExt cx="587625" cy="1131950"/>
              </a:xfrm>
            </p:grpSpPr>
            <p:sp>
              <p:nvSpPr>
                <p:cNvPr id="24" name="Google Shape;384;p24">
                  <a:extLst>
                    <a:ext uri="{FF2B5EF4-FFF2-40B4-BE49-F238E27FC236}">
                      <a16:creationId xmlns:a16="http://schemas.microsoft.com/office/drawing/2014/main" id="{14926BA2-8805-49E0-92F1-0F314808C2E8}"/>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5" name="Google Shape;385;p24">
                  <a:extLst>
                    <a:ext uri="{FF2B5EF4-FFF2-40B4-BE49-F238E27FC236}">
                      <a16:creationId xmlns:a16="http://schemas.microsoft.com/office/drawing/2014/main" id="{8E92F44A-AA68-44E9-B309-7E0B66AF7ED1}"/>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26" name="Google Shape;386;p24">
                  <a:extLst>
                    <a:ext uri="{FF2B5EF4-FFF2-40B4-BE49-F238E27FC236}">
                      <a16:creationId xmlns:a16="http://schemas.microsoft.com/office/drawing/2014/main" id="{F262085E-6836-4F21-821A-CAC3432FE806}"/>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27" name="Google Shape;387;p24">
                  <a:extLst>
                    <a:ext uri="{FF2B5EF4-FFF2-40B4-BE49-F238E27FC236}">
                      <a16:creationId xmlns:a16="http://schemas.microsoft.com/office/drawing/2014/main" id="{25CF5E30-F293-47EF-BE6F-8F5C0425F7F9}"/>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28" name="Google Shape;388;p24">
                  <a:extLst>
                    <a:ext uri="{FF2B5EF4-FFF2-40B4-BE49-F238E27FC236}">
                      <a16:creationId xmlns:a16="http://schemas.microsoft.com/office/drawing/2014/main" id="{81A7B39E-53A5-4893-8FD3-AB7CEAC85BA9}"/>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11" name="Google Shape;389;p24">
              <a:extLst>
                <a:ext uri="{FF2B5EF4-FFF2-40B4-BE49-F238E27FC236}">
                  <a16:creationId xmlns:a16="http://schemas.microsoft.com/office/drawing/2014/main" id="{262130F0-CC87-437C-A3CF-E7C21A766475}"/>
                </a:ext>
              </a:extLst>
            </p:cNvPr>
            <p:cNvGrpSpPr/>
            <p:nvPr/>
          </p:nvGrpSpPr>
          <p:grpSpPr>
            <a:xfrm>
              <a:off x="824275" y="3393743"/>
              <a:ext cx="377725" cy="727617"/>
              <a:chOff x="779650" y="1729550"/>
              <a:chExt cx="587625" cy="1131950"/>
            </a:xfrm>
          </p:grpSpPr>
          <p:cxnSp>
            <p:nvCxnSpPr>
              <p:cNvPr id="15" name="Google Shape;390;p24">
                <a:extLst>
                  <a:ext uri="{FF2B5EF4-FFF2-40B4-BE49-F238E27FC236}">
                    <a16:creationId xmlns:a16="http://schemas.microsoft.com/office/drawing/2014/main" id="{9607EC0F-2962-4213-AE9E-A6111C16FE3C}"/>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16" name="Google Shape;391;p24">
                <a:extLst>
                  <a:ext uri="{FF2B5EF4-FFF2-40B4-BE49-F238E27FC236}">
                    <a16:creationId xmlns:a16="http://schemas.microsoft.com/office/drawing/2014/main" id="{3FDD0138-A64C-4CC9-B613-E108B4E06528}"/>
                  </a:ext>
                </a:extLst>
              </p:cNvPr>
              <p:cNvGrpSpPr/>
              <p:nvPr/>
            </p:nvGrpSpPr>
            <p:grpSpPr>
              <a:xfrm>
                <a:off x="779650" y="1729550"/>
                <a:ext cx="587625" cy="1131950"/>
                <a:chOff x="779650" y="1729550"/>
                <a:chExt cx="587625" cy="1131950"/>
              </a:xfrm>
            </p:grpSpPr>
            <p:sp>
              <p:nvSpPr>
                <p:cNvPr id="17" name="Google Shape;392;p24">
                  <a:extLst>
                    <a:ext uri="{FF2B5EF4-FFF2-40B4-BE49-F238E27FC236}">
                      <a16:creationId xmlns:a16="http://schemas.microsoft.com/office/drawing/2014/main" id="{A7BE1102-3455-4B1C-A6D1-D87493F725B3}"/>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8" name="Google Shape;393;p24">
                  <a:extLst>
                    <a:ext uri="{FF2B5EF4-FFF2-40B4-BE49-F238E27FC236}">
                      <a16:creationId xmlns:a16="http://schemas.microsoft.com/office/drawing/2014/main" id="{2495749D-A43C-40C2-882F-BFAC604A131B}"/>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19" name="Google Shape;394;p24">
                  <a:extLst>
                    <a:ext uri="{FF2B5EF4-FFF2-40B4-BE49-F238E27FC236}">
                      <a16:creationId xmlns:a16="http://schemas.microsoft.com/office/drawing/2014/main" id="{5E8425FC-5147-4E0C-9440-2D437AD0DA6C}"/>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20" name="Google Shape;395;p24">
                  <a:extLst>
                    <a:ext uri="{FF2B5EF4-FFF2-40B4-BE49-F238E27FC236}">
                      <a16:creationId xmlns:a16="http://schemas.microsoft.com/office/drawing/2014/main" id="{F06F31D4-052F-46E8-955F-0D1142D554B9}"/>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21" name="Google Shape;396;p24">
                  <a:extLst>
                    <a:ext uri="{FF2B5EF4-FFF2-40B4-BE49-F238E27FC236}">
                      <a16:creationId xmlns:a16="http://schemas.microsoft.com/office/drawing/2014/main" id="{320C3C47-4D78-4229-9FAF-AA2E6A4CB64C}"/>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sp>
          <p:nvSpPr>
            <p:cNvPr id="12" name="Google Shape;397;p24">
              <a:extLst>
                <a:ext uri="{FF2B5EF4-FFF2-40B4-BE49-F238E27FC236}">
                  <a16:creationId xmlns:a16="http://schemas.microsoft.com/office/drawing/2014/main" id="{CF92F209-3085-4B91-A655-7C481D96360B}"/>
                </a:ext>
              </a:extLst>
            </p:cNvPr>
            <p:cNvSpPr txBox="1"/>
            <p:nvPr/>
          </p:nvSpPr>
          <p:spPr>
            <a:xfrm>
              <a:off x="1081375" y="2477400"/>
              <a:ext cx="441900" cy="507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400" b="1">
                  <a:latin typeface="Roboto"/>
                  <a:ea typeface="Roboto"/>
                  <a:cs typeface="Roboto"/>
                  <a:sym typeface="Roboto"/>
                </a:rPr>
                <a:t>!</a:t>
              </a:r>
              <a:endParaRPr sz="2400" b="1">
                <a:latin typeface="Roboto"/>
                <a:ea typeface="Roboto"/>
                <a:cs typeface="Roboto"/>
                <a:sym typeface="Roboto"/>
              </a:endParaRPr>
            </a:p>
          </p:txBody>
        </p:sp>
        <p:sp>
          <p:nvSpPr>
            <p:cNvPr id="13" name="Google Shape;398;p24">
              <a:extLst>
                <a:ext uri="{FF2B5EF4-FFF2-40B4-BE49-F238E27FC236}">
                  <a16:creationId xmlns:a16="http://schemas.microsoft.com/office/drawing/2014/main" id="{8BBA7EFC-804A-4F0B-9EFF-AE3DA4AC1643}"/>
                </a:ext>
              </a:extLst>
            </p:cNvPr>
            <p:cNvSpPr txBox="1"/>
            <p:nvPr/>
          </p:nvSpPr>
          <p:spPr>
            <a:xfrm>
              <a:off x="1462375" y="2477400"/>
              <a:ext cx="441900" cy="507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400" b="1">
                  <a:latin typeface="Roboto"/>
                  <a:ea typeface="Roboto"/>
                  <a:cs typeface="Roboto"/>
                  <a:sym typeface="Roboto"/>
                </a:rPr>
                <a:t>!</a:t>
              </a:r>
              <a:endParaRPr sz="2400" b="1">
                <a:latin typeface="Roboto"/>
                <a:ea typeface="Roboto"/>
                <a:cs typeface="Roboto"/>
                <a:sym typeface="Roboto"/>
              </a:endParaRPr>
            </a:p>
          </p:txBody>
        </p:sp>
        <p:sp>
          <p:nvSpPr>
            <p:cNvPr id="14" name="Google Shape;399;p24">
              <a:extLst>
                <a:ext uri="{FF2B5EF4-FFF2-40B4-BE49-F238E27FC236}">
                  <a16:creationId xmlns:a16="http://schemas.microsoft.com/office/drawing/2014/main" id="{934408BC-63D1-4E92-8084-D9B759B19614}"/>
                </a:ext>
              </a:extLst>
            </p:cNvPr>
            <p:cNvSpPr txBox="1"/>
            <p:nvPr/>
          </p:nvSpPr>
          <p:spPr>
            <a:xfrm>
              <a:off x="1843375" y="2477400"/>
              <a:ext cx="441900" cy="507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400" b="1">
                  <a:latin typeface="Roboto"/>
                  <a:ea typeface="Roboto"/>
                  <a:cs typeface="Roboto"/>
                  <a:sym typeface="Roboto"/>
                </a:rPr>
                <a:t>!</a:t>
              </a:r>
              <a:endParaRPr sz="2400" b="1">
                <a:latin typeface="Roboto"/>
                <a:ea typeface="Roboto"/>
                <a:cs typeface="Roboto"/>
                <a:sym typeface="Roboto"/>
              </a:endParaRPr>
            </a:p>
          </p:txBody>
        </p:sp>
      </p:grpSp>
    </p:spTree>
    <p:extLst>
      <p:ext uri="{BB962C8B-B14F-4D97-AF65-F5344CB8AC3E}">
        <p14:creationId xmlns:p14="http://schemas.microsoft.com/office/powerpoint/2010/main" val="8363539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3D38D33-B369-419E-AED4-7875BD65CEA4}"/>
              </a:ext>
            </a:extLst>
          </p:cNvPr>
          <p:cNvSpPr>
            <a:spLocks noGrp="1"/>
          </p:cNvSpPr>
          <p:nvPr>
            <p:ph type="body" sz="quarter" idx="14"/>
          </p:nvPr>
        </p:nvSpPr>
        <p:spPr/>
        <p:txBody>
          <a:bodyPr/>
          <a:lstStyle/>
          <a:p>
            <a:r>
              <a:rPr lang="en" dirty="0"/>
              <a:t>Why is it important to think about movement?</a:t>
            </a:r>
            <a:endParaRPr lang="en-US" dirty="0"/>
          </a:p>
        </p:txBody>
      </p:sp>
      <p:sp>
        <p:nvSpPr>
          <p:cNvPr id="4" name="Text Placeholder 3">
            <a:extLst>
              <a:ext uri="{FF2B5EF4-FFF2-40B4-BE49-F238E27FC236}">
                <a16:creationId xmlns:a16="http://schemas.microsoft.com/office/drawing/2014/main" id="{E2DF22C4-0C34-4F31-BA64-283A0A0AD483}"/>
              </a:ext>
            </a:extLst>
          </p:cNvPr>
          <p:cNvSpPr>
            <a:spLocks noGrp="1"/>
          </p:cNvSpPr>
          <p:nvPr>
            <p:ph type="body" sz="quarter" idx="15"/>
          </p:nvPr>
        </p:nvSpPr>
        <p:spPr/>
        <p:txBody>
          <a:bodyPr/>
          <a:lstStyle/>
          <a:p>
            <a:r>
              <a:rPr lang="en-US" sz="2800" dirty="0"/>
              <a:t>Instead, Steve moves the Donut desk next to him so that he does not have to move at all! This also makes the time it takes to get a donut a lot faster, leaving happy customers! </a:t>
            </a:r>
          </a:p>
          <a:p>
            <a:endParaRPr lang="en-US" dirty="0"/>
          </a:p>
        </p:txBody>
      </p:sp>
      <p:grpSp>
        <p:nvGrpSpPr>
          <p:cNvPr id="5" name="Group 4">
            <a:extLst>
              <a:ext uri="{FF2B5EF4-FFF2-40B4-BE49-F238E27FC236}">
                <a16:creationId xmlns:a16="http://schemas.microsoft.com/office/drawing/2014/main" id="{9A4D9E1C-C740-41CD-A5F5-573909187BD8}"/>
              </a:ext>
            </a:extLst>
          </p:cNvPr>
          <p:cNvGrpSpPr/>
          <p:nvPr/>
        </p:nvGrpSpPr>
        <p:grpSpPr>
          <a:xfrm>
            <a:off x="1049200" y="3429000"/>
            <a:ext cx="8986340" cy="3429000"/>
            <a:chOff x="1049200" y="2199075"/>
            <a:chExt cx="6924675" cy="2400300"/>
          </a:xfrm>
        </p:grpSpPr>
        <p:pic>
          <p:nvPicPr>
            <p:cNvPr id="6" name="Google Shape;406;p25">
              <a:extLst>
                <a:ext uri="{FF2B5EF4-FFF2-40B4-BE49-F238E27FC236}">
                  <a16:creationId xmlns:a16="http://schemas.microsoft.com/office/drawing/2014/main" id="{3AD312BE-5447-4096-BEFB-1A9BB7676933}"/>
                </a:ext>
              </a:extLst>
            </p:cNvPr>
            <p:cNvPicPr preferRelativeResize="0"/>
            <p:nvPr/>
          </p:nvPicPr>
          <p:blipFill>
            <a:blip r:embed="rId2">
              <a:alphaModFix/>
            </a:blip>
            <a:stretch>
              <a:fillRect/>
            </a:stretch>
          </p:blipFill>
          <p:spPr>
            <a:xfrm>
              <a:off x="1049200" y="2199075"/>
              <a:ext cx="6924675" cy="2400300"/>
            </a:xfrm>
            <a:prstGeom prst="rect">
              <a:avLst/>
            </a:prstGeom>
            <a:noFill/>
            <a:ln>
              <a:noFill/>
            </a:ln>
          </p:spPr>
        </p:pic>
        <p:grpSp>
          <p:nvGrpSpPr>
            <p:cNvPr id="7" name="Google Shape;407;p25">
              <a:extLst>
                <a:ext uri="{FF2B5EF4-FFF2-40B4-BE49-F238E27FC236}">
                  <a16:creationId xmlns:a16="http://schemas.microsoft.com/office/drawing/2014/main" id="{944B7F0E-097E-4798-B82A-46105189FC41}"/>
                </a:ext>
              </a:extLst>
            </p:cNvPr>
            <p:cNvGrpSpPr/>
            <p:nvPr/>
          </p:nvGrpSpPr>
          <p:grpSpPr>
            <a:xfrm>
              <a:off x="3092025" y="2819143"/>
              <a:ext cx="377725" cy="727617"/>
              <a:chOff x="779650" y="1729550"/>
              <a:chExt cx="587625" cy="1131950"/>
            </a:xfrm>
          </p:grpSpPr>
          <p:cxnSp>
            <p:nvCxnSpPr>
              <p:cNvPr id="18" name="Google Shape;408;p25">
                <a:extLst>
                  <a:ext uri="{FF2B5EF4-FFF2-40B4-BE49-F238E27FC236}">
                    <a16:creationId xmlns:a16="http://schemas.microsoft.com/office/drawing/2014/main" id="{8343436E-0C8E-4C40-BE27-657670D5B0AE}"/>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19" name="Google Shape;409;p25">
                <a:extLst>
                  <a:ext uri="{FF2B5EF4-FFF2-40B4-BE49-F238E27FC236}">
                    <a16:creationId xmlns:a16="http://schemas.microsoft.com/office/drawing/2014/main" id="{1ADF47C5-4EC0-4F02-AF36-BAC3CB1AEFD6}"/>
                  </a:ext>
                </a:extLst>
              </p:cNvPr>
              <p:cNvGrpSpPr/>
              <p:nvPr/>
            </p:nvGrpSpPr>
            <p:grpSpPr>
              <a:xfrm>
                <a:off x="779650" y="1729550"/>
                <a:ext cx="587625" cy="1131950"/>
                <a:chOff x="779650" y="1729550"/>
                <a:chExt cx="587625" cy="1131950"/>
              </a:xfrm>
            </p:grpSpPr>
            <p:sp>
              <p:nvSpPr>
                <p:cNvPr id="20" name="Google Shape;410;p25">
                  <a:extLst>
                    <a:ext uri="{FF2B5EF4-FFF2-40B4-BE49-F238E27FC236}">
                      <a16:creationId xmlns:a16="http://schemas.microsoft.com/office/drawing/2014/main" id="{9F8D1364-7964-40E3-A02A-D8D5DD9C83AA}"/>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1" name="Google Shape;411;p25">
                  <a:extLst>
                    <a:ext uri="{FF2B5EF4-FFF2-40B4-BE49-F238E27FC236}">
                      <a16:creationId xmlns:a16="http://schemas.microsoft.com/office/drawing/2014/main" id="{B708BA48-CDEA-4F4D-9BED-AC18BC9BF99B}"/>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22" name="Google Shape;412;p25">
                  <a:extLst>
                    <a:ext uri="{FF2B5EF4-FFF2-40B4-BE49-F238E27FC236}">
                      <a16:creationId xmlns:a16="http://schemas.microsoft.com/office/drawing/2014/main" id="{A7463CEA-B5F2-437F-9CD8-0AFD2BDF04C8}"/>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23" name="Google Shape;413;p25">
                  <a:extLst>
                    <a:ext uri="{FF2B5EF4-FFF2-40B4-BE49-F238E27FC236}">
                      <a16:creationId xmlns:a16="http://schemas.microsoft.com/office/drawing/2014/main" id="{ABF2B4A9-0368-4777-912C-80213B3198EB}"/>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24" name="Google Shape;414;p25">
                  <a:extLst>
                    <a:ext uri="{FF2B5EF4-FFF2-40B4-BE49-F238E27FC236}">
                      <a16:creationId xmlns:a16="http://schemas.microsoft.com/office/drawing/2014/main" id="{D2678084-486A-412E-AD36-A07D49DC12B7}"/>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8" name="Google Shape;415;p25">
              <a:extLst>
                <a:ext uri="{FF2B5EF4-FFF2-40B4-BE49-F238E27FC236}">
                  <a16:creationId xmlns:a16="http://schemas.microsoft.com/office/drawing/2014/main" id="{455624AB-CB76-47C2-95D6-1F02330FD327}"/>
                </a:ext>
              </a:extLst>
            </p:cNvPr>
            <p:cNvGrpSpPr/>
            <p:nvPr/>
          </p:nvGrpSpPr>
          <p:grpSpPr>
            <a:xfrm>
              <a:off x="1692925" y="3187818"/>
              <a:ext cx="377725" cy="727617"/>
              <a:chOff x="779650" y="1729550"/>
              <a:chExt cx="587625" cy="1131950"/>
            </a:xfrm>
          </p:grpSpPr>
          <p:cxnSp>
            <p:nvCxnSpPr>
              <p:cNvPr id="11" name="Google Shape;416;p25">
                <a:extLst>
                  <a:ext uri="{FF2B5EF4-FFF2-40B4-BE49-F238E27FC236}">
                    <a16:creationId xmlns:a16="http://schemas.microsoft.com/office/drawing/2014/main" id="{C87887B3-FC2C-46F4-8010-785A48152C6D}"/>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12" name="Google Shape;417;p25">
                <a:extLst>
                  <a:ext uri="{FF2B5EF4-FFF2-40B4-BE49-F238E27FC236}">
                    <a16:creationId xmlns:a16="http://schemas.microsoft.com/office/drawing/2014/main" id="{BC1B0C6B-1594-4255-9177-243757831B22}"/>
                  </a:ext>
                </a:extLst>
              </p:cNvPr>
              <p:cNvGrpSpPr/>
              <p:nvPr/>
            </p:nvGrpSpPr>
            <p:grpSpPr>
              <a:xfrm>
                <a:off x="779650" y="1729550"/>
                <a:ext cx="587625" cy="1131950"/>
                <a:chOff x="779650" y="1729550"/>
                <a:chExt cx="587625" cy="1131950"/>
              </a:xfrm>
            </p:grpSpPr>
            <p:sp>
              <p:nvSpPr>
                <p:cNvPr id="13" name="Google Shape;418;p25">
                  <a:extLst>
                    <a:ext uri="{FF2B5EF4-FFF2-40B4-BE49-F238E27FC236}">
                      <a16:creationId xmlns:a16="http://schemas.microsoft.com/office/drawing/2014/main" id="{F61D5CF8-FA98-45FD-95BC-43D24BEB5378}"/>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4" name="Google Shape;419;p25">
                  <a:extLst>
                    <a:ext uri="{FF2B5EF4-FFF2-40B4-BE49-F238E27FC236}">
                      <a16:creationId xmlns:a16="http://schemas.microsoft.com/office/drawing/2014/main" id="{7FBBA555-1C9E-4DA2-83C7-46E61A075C31}"/>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15" name="Google Shape;420;p25">
                  <a:extLst>
                    <a:ext uri="{FF2B5EF4-FFF2-40B4-BE49-F238E27FC236}">
                      <a16:creationId xmlns:a16="http://schemas.microsoft.com/office/drawing/2014/main" id="{30D507F2-4E9B-4DCA-9551-117BA5A007DB}"/>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16" name="Google Shape;421;p25">
                  <a:extLst>
                    <a:ext uri="{FF2B5EF4-FFF2-40B4-BE49-F238E27FC236}">
                      <a16:creationId xmlns:a16="http://schemas.microsoft.com/office/drawing/2014/main" id="{183F42D0-6662-4891-8CF0-B6DFD30E7DB1}"/>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17" name="Google Shape;422;p25">
                  <a:extLst>
                    <a:ext uri="{FF2B5EF4-FFF2-40B4-BE49-F238E27FC236}">
                      <a16:creationId xmlns:a16="http://schemas.microsoft.com/office/drawing/2014/main" id="{405CBABF-674A-4BE8-9B70-ECFA5E1CB7B2}"/>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pic>
          <p:nvPicPr>
            <p:cNvPr id="9" name="Google Shape;423;p25">
              <a:extLst>
                <a:ext uri="{FF2B5EF4-FFF2-40B4-BE49-F238E27FC236}">
                  <a16:creationId xmlns:a16="http://schemas.microsoft.com/office/drawing/2014/main" id="{DDCD14EE-54B8-4569-969B-2C40D5DB17BB}"/>
                </a:ext>
              </a:extLst>
            </p:cNvPr>
            <p:cNvPicPr preferRelativeResize="0"/>
            <p:nvPr/>
          </p:nvPicPr>
          <p:blipFill>
            <a:blip r:embed="rId3">
              <a:alphaModFix/>
            </a:blip>
            <a:stretch>
              <a:fillRect/>
            </a:stretch>
          </p:blipFill>
          <p:spPr>
            <a:xfrm>
              <a:off x="1750350" y="3187825"/>
              <a:ext cx="262875" cy="262875"/>
            </a:xfrm>
            <a:prstGeom prst="rect">
              <a:avLst/>
            </a:prstGeom>
            <a:noFill/>
            <a:ln>
              <a:noFill/>
            </a:ln>
          </p:spPr>
        </p:pic>
        <p:pic>
          <p:nvPicPr>
            <p:cNvPr id="10" name="Google Shape;424;p25">
              <a:extLst>
                <a:ext uri="{FF2B5EF4-FFF2-40B4-BE49-F238E27FC236}">
                  <a16:creationId xmlns:a16="http://schemas.microsoft.com/office/drawing/2014/main" id="{3F01E8CB-6B41-49C0-8029-4A09566E6A3A}"/>
                </a:ext>
              </a:extLst>
            </p:cNvPr>
            <p:cNvPicPr preferRelativeResize="0"/>
            <p:nvPr/>
          </p:nvPicPr>
          <p:blipFill>
            <a:blip r:embed="rId4">
              <a:alphaModFix/>
            </a:blip>
            <a:stretch>
              <a:fillRect/>
            </a:stretch>
          </p:blipFill>
          <p:spPr>
            <a:xfrm>
              <a:off x="2089420" y="3584945"/>
              <a:ext cx="187100" cy="187125"/>
            </a:xfrm>
            <a:prstGeom prst="rect">
              <a:avLst/>
            </a:prstGeom>
            <a:noFill/>
            <a:ln>
              <a:noFill/>
            </a:ln>
          </p:spPr>
        </p:pic>
      </p:grpSp>
    </p:spTree>
    <p:extLst>
      <p:ext uri="{BB962C8B-B14F-4D97-AF65-F5344CB8AC3E}">
        <p14:creationId xmlns:p14="http://schemas.microsoft.com/office/powerpoint/2010/main" val="9420292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5D4BEA7-FD33-441E-9A7D-7C0043168F4C}"/>
              </a:ext>
            </a:extLst>
          </p:cNvPr>
          <p:cNvSpPr>
            <a:spLocks noGrp="1"/>
          </p:cNvSpPr>
          <p:nvPr>
            <p:ph type="body" sz="quarter" idx="14"/>
          </p:nvPr>
        </p:nvSpPr>
        <p:spPr/>
        <p:txBody>
          <a:bodyPr/>
          <a:lstStyle/>
          <a:p>
            <a:r>
              <a:rPr lang="en" dirty="0"/>
              <a:t>Making Decisions</a:t>
            </a:r>
            <a:endParaRPr lang="en-US" dirty="0"/>
          </a:p>
        </p:txBody>
      </p:sp>
      <p:sp>
        <p:nvSpPr>
          <p:cNvPr id="4" name="Text Placeholder 3">
            <a:extLst>
              <a:ext uri="{FF2B5EF4-FFF2-40B4-BE49-F238E27FC236}">
                <a16:creationId xmlns:a16="http://schemas.microsoft.com/office/drawing/2014/main" id="{520EB4C3-1791-4B9A-96F1-F923DCA12222}"/>
              </a:ext>
            </a:extLst>
          </p:cNvPr>
          <p:cNvSpPr>
            <a:spLocks noGrp="1"/>
          </p:cNvSpPr>
          <p:nvPr>
            <p:ph type="body" sz="quarter" idx="15"/>
          </p:nvPr>
        </p:nvSpPr>
        <p:spPr/>
        <p:txBody>
          <a:bodyPr/>
          <a:lstStyle/>
          <a:p>
            <a:pPr marL="0" lvl="0" indent="0" algn="l" rtl="0">
              <a:spcBef>
                <a:spcPts val="0"/>
              </a:spcBef>
              <a:spcAft>
                <a:spcPts val="0"/>
              </a:spcAft>
              <a:buNone/>
            </a:pPr>
            <a:r>
              <a:rPr lang="en-US" sz="2800" dirty="0"/>
              <a:t>Now that was a simple example to show how steps having different locations can have a big impact </a:t>
            </a:r>
          </a:p>
          <a:p>
            <a:pPr marL="0" lvl="0" indent="0" algn="l" rtl="0">
              <a:spcBef>
                <a:spcPts val="1600"/>
              </a:spcBef>
              <a:spcAft>
                <a:spcPts val="0"/>
              </a:spcAft>
              <a:buNone/>
            </a:pPr>
            <a:endParaRPr lang="en-US" sz="2800" dirty="0"/>
          </a:p>
          <a:p>
            <a:pPr marL="0" lvl="0" indent="0" algn="l" rtl="0">
              <a:spcBef>
                <a:spcPts val="1600"/>
              </a:spcBef>
              <a:spcAft>
                <a:spcPts val="0"/>
              </a:spcAft>
              <a:buNone/>
            </a:pPr>
            <a:r>
              <a:rPr lang="en-US" sz="2800" dirty="0"/>
              <a:t>While some processes have all their steps in the same location, many require going to use or get a certain item in a different location.</a:t>
            </a:r>
          </a:p>
          <a:p>
            <a:pPr marL="0" lvl="0" indent="0" algn="l" rtl="0">
              <a:spcBef>
                <a:spcPts val="1600"/>
              </a:spcBef>
              <a:spcAft>
                <a:spcPts val="0"/>
              </a:spcAft>
              <a:buNone/>
            </a:pPr>
            <a:endParaRPr lang="en-US" sz="2800" dirty="0"/>
          </a:p>
          <a:p>
            <a:pPr marL="0" lvl="0" indent="0" algn="l" rtl="0">
              <a:spcBef>
                <a:spcPts val="1600"/>
              </a:spcBef>
              <a:spcAft>
                <a:spcPts val="0"/>
              </a:spcAft>
              <a:buNone/>
            </a:pPr>
            <a:r>
              <a:rPr lang="en-US" sz="2800" dirty="0"/>
              <a:t>Think about making an entire dinner without moving from one spot, does it seem possible?</a:t>
            </a:r>
          </a:p>
          <a:p>
            <a:endParaRPr lang="en-US" dirty="0"/>
          </a:p>
        </p:txBody>
      </p:sp>
    </p:spTree>
    <p:extLst>
      <p:ext uri="{BB962C8B-B14F-4D97-AF65-F5344CB8AC3E}">
        <p14:creationId xmlns:p14="http://schemas.microsoft.com/office/powerpoint/2010/main" val="10429193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6E2D16B-062F-4AF9-9FB8-76B7EB1F77F8}"/>
              </a:ext>
            </a:extLst>
          </p:cNvPr>
          <p:cNvSpPr>
            <a:spLocks noGrp="1"/>
          </p:cNvSpPr>
          <p:nvPr>
            <p:ph type="body" sz="quarter" idx="14"/>
          </p:nvPr>
        </p:nvSpPr>
        <p:spPr/>
        <p:txBody>
          <a:bodyPr/>
          <a:lstStyle/>
          <a:p>
            <a:r>
              <a:rPr lang="en" dirty="0"/>
              <a:t>Making Decisions</a:t>
            </a:r>
            <a:endParaRPr lang="en-US" dirty="0"/>
          </a:p>
        </p:txBody>
      </p:sp>
      <p:sp>
        <p:nvSpPr>
          <p:cNvPr id="4" name="Text Placeholder 3">
            <a:extLst>
              <a:ext uri="{FF2B5EF4-FFF2-40B4-BE49-F238E27FC236}">
                <a16:creationId xmlns:a16="http://schemas.microsoft.com/office/drawing/2014/main" id="{216A8D8C-A929-405B-8C18-4D710F551D71}"/>
              </a:ext>
            </a:extLst>
          </p:cNvPr>
          <p:cNvSpPr>
            <a:spLocks noGrp="1"/>
          </p:cNvSpPr>
          <p:nvPr>
            <p:ph type="body" sz="quarter" idx="15"/>
          </p:nvPr>
        </p:nvSpPr>
        <p:spPr/>
        <p:txBody>
          <a:bodyPr/>
          <a:lstStyle/>
          <a:p>
            <a:pPr marL="0" lvl="0" indent="0" algn="l" rtl="0">
              <a:spcBef>
                <a:spcPts val="0"/>
              </a:spcBef>
              <a:spcAft>
                <a:spcPts val="0"/>
              </a:spcAft>
              <a:buNone/>
            </a:pPr>
            <a:r>
              <a:rPr lang="en-US" sz="2400" dirty="0"/>
              <a:t>Going back to the bakery example, let’s say there are now 2 donut desks</a:t>
            </a:r>
          </a:p>
          <a:p>
            <a:pPr>
              <a:spcBef>
                <a:spcPts val="1600"/>
              </a:spcBef>
            </a:pPr>
            <a:r>
              <a:rPr lang="en-US" sz="2400" dirty="0"/>
              <a:t>One for regular donuts in the front room</a:t>
            </a:r>
          </a:p>
          <a:p>
            <a:pPr>
              <a:spcBef>
                <a:spcPts val="1600"/>
              </a:spcBef>
            </a:pPr>
            <a:r>
              <a:rPr lang="en-US" sz="2400" dirty="0"/>
              <a:t>One for vegan donuts in the other room </a:t>
            </a:r>
          </a:p>
          <a:p>
            <a:endParaRPr lang="en-US" dirty="0"/>
          </a:p>
        </p:txBody>
      </p:sp>
      <p:grpSp>
        <p:nvGrpSpPr>
          <p:cNvPr id="5" name="Group 4">
            <a:extLst>
              <a:ext uri="{FF2B5EF4-FFF2-40B4-BE49-F238E27FC236}">
                <a16:creationId xmlns:a16="http://schemas.microsoft.com/office/drawing/2014/main" id="{DD7C08B0-F18A-4B9A-9C14-1D10C11A3D90}"/>
              </a:ext>
            </a:extLst>
          </p:cNvPr>
          <p:cNvGrpSpPr/>
          <p:nvPr/>
        </p:nvGrpSpPr>
        <p:grpSpPr>
          <a:xfrm>
            <a:off x="1278854" y="3339207"/>
            <a:ext cx="9168165" cy="3573827"/>
            <a:chOff x="753075" y="2322600"/>
            <a:chExt cx="7173698" cy="2570575"/>
          </a:xfrm>
        </p:grpSpPr>
        <p:pic>
          <p:nvPicPr>
            <p:cNvPr id="6" name="Google Shape;435;p27">
              <a:extLst>
                <a:ext uri="{FF2B5EF4-FFF2-40B4-BE49-F238E27FC236}">
                  <a16:creationId xmlns:a16="http://schemas.microsoft.com/office/drawing/2014/main" id="{DC53DAFE-F8BC-49D0-896A-380521DB1B47}"/>
                </a:ext>
              </a:extLst>
            </p:cNvPr>
            <p:cNvPicPr preferRelativeResize="0"/>
            <p:nvPr/>
          </p:nvPicPr>
          <p:blipFill>
            <a:blip r:embed="rId2">
              <a:alphaModFix/>
            </a:blip>
            <a:stretch>
              <a:fillRect/>
            </a:stretch>
          </p:blipFill>
          <p:spPr>
            <a:xfrm>
              <a:off x="753075" y="2322600"/>
              <a:ext cx="7173698" cy="2570575"/>
            </a:xfrm>
            <a:prstGeom prst="rect">
              <a:avLst/>
            </a:prstGeom>
            <a:noFill/>
            <a:ln>
              <a:noFill/>
            </a:ln>
          </p:spPr>
        </p:pic>
        <p:grpSp>
          <p:nvGrpSpPr>
            <p:cNvPr id="7" name="Google Shape;438;p27">
              <a:extLst>
                <a:ext uri="{FF2B5EF4-FFF2-40B4-BE49-F238E27FC236}">
                  <a16:creationId xmlns:a16="http://schemas.microsoft.com/office/drawing/2014/main" id="{969B5823-3C75-4CCF-A406-23558177FB87}"/>
                </a:ext>
              </a:extLst>
            </p:cNvPr>
            <p:cNvGrpSpPr/>
            <p:nvPr/>
          </p:nvGrpSpPr>
          <p:grpSpPr>
            <a:xfrm>
              <a:off x="2800525" y="2925193"/>
              <a:ext cx="377725" cy="727617"/>
              <a:chOff x="779650" y="1729550"/>
              <a:chExt cx="587625" cy="1131950"/>
            </a:xfrm>
          </p:grpSpPr>
          <p:cxnSp>
            <p:nvCxnSpPr>
              <p:cNvPr id="10" name="Google Shape;439;p27">
                <a:extLst>
                  <a:ext uri="{FF2B5EF4-FFF2-40B4-BE49-F238E27FC236}">
                    <a16:creationId xmlns:a16="http://schemas.microsoft.com/office/drawing/2014/main" id="{AD3846B6-E1E5-4472-8416-13CC5E4262C3}"/>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11" name="Google Shape;440;p27">
                <a:extLst>
                  <a:ext uri="{FF2B5EF4-FFF2-40B4-BE49-F238E27FC236}">
                    <a16:creationId xmlns:a16="http://schemas.microsoft.com/office/drawing/2014/main" id="{01949AA3-EA2D-4E47-84DF-6375C5A12B7B}"/>
                  </a:ext>
                </a:extLst>
              </p:cNvPr>
              <p:cNvGrpSpPr/>
              <p:nvPr/>
            </p:nvGrpSpPr>
            <p:grpSpPr>
              <a:xfrm>
                <a:off x="779650" y="1729550"/>
                <a:ext cx="587625" cy="1131950"/>
                <a:chOff x="779650" y="1729550"/>
                <a:chExt cx="587625" cy="1131950"/>
              </a:xfrm>
            </p:grpSpPr>
            <p:sp>
              <p:nvSpPr>
                <p:cNvPr id="12" name="Google Shape;441;p27">
                  <a:extLst>
                    <a:ext uri="{FF2B5EF4-FFF2-40B4-BE49-F238E27FC236}">
                      <a16:creationId xmlns:a16="http://schemas.microsoft.com/office/drawing/2014/main" id="{F47CD1AD-5F96-46E9-B072-81E205E0F1E9}"/>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3" name="Google Shape;442;p27">
                  <a:extLst>
                    <a:ext uri="{FF2B5EF4-FFF2-40B4-BE49-F238E27FC236}">
                      <a16:creationId xmlns:a16="http://schemas.microsoft.com/office/drawing/2014/main" id="{BC4AE2F3-0D85-47D5-9A08-A8C602C6983A}"/>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14" name="Google Shape;443;p27">
                  <a:extLst>
                    <a:ext uri="{FF2B5EF4-FFF2-40B4-BE49-F238E27FC236}">
                      <a16:creationId xmlns:a16="http://schemas.microsoft.com/office/drawing/2014/main" id="{4AA6C7C9-A81E-43C5-9B0E-57E96FC517BF}"/>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15" name="Google Shape;444;p27">
                  <a:extLst>
                    <a:ext uri="{FF2B5EF4-FFF2-40B4-BE49-F238E27FC236}">
                      <a16:creationId xmlns:a16="http://schemas.microsoft.com/office/drawing/2014/main" id="{9F590653-7238-43E0-9EA4-F19DD0F44DAA}"/>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16" name="Google Shape;445;p27">
                  <a:extLst>
                    <a:ext uri="{FF2B5EF4-FFF2-40B4-BE49-F238E27FC236}">
                      <a16:creationId xmlns:a16="http://schemas.microsoft.com/office/drawing/2014/main" id="{A833F47F-B84D-47C3-A059-4B26A8150F04}"/>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sp>
          <p:nvSpPr>
            <p:cNvPr id="8" name="Google Shape;446;p27">
              <a:extLst>
                <a:ext uri="{FF2B5EF4-FFF2-40B4-BE49-F238E27FC236}">
                  <a16:creationId xmlns:a16="http://schemas.microsoft.com/office/drawing/2014/main" id="{0B8C82EA-8B01-431D-AFE6-74EDFB88537F}"/>
                </a:ext>
              </a:extLst>
            </p:cNvPr>
            <p:cNvSpPr/>
            <p:nvPr/>
          </p:nvSpPr>
          <p:spPr>
            <a:xfrm>
              <a:off x="2972400" y="2525200"/>
              <a:ext cx="891600" cy="197400"/>
            </a:xfrm>
            <a:prstGeom prst="rect">
              <a:avLst/>
            </a:prstGeom>
            <a:solidFill>
              <a:srgbClr val="FF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Donuts</a:t>
              </a:r>
              <a:endParaRPr sz="1000"/>
            </a:p>
          </p:txBody>
        </p:sp>
        <p:sp>
          <p:nvSpPr>
            <p:cNvPr id="9" name="Google Shape;447;p27">
              <a:extLst>
                <a:ext uri="{FF2B5EF4-FFF2-40B4-BE49-F238E27FC236}">
                  <a16:creationId xmlns:a16="http://schemas.microsoft.com/office/drawing/2014/main" id="{15FECC2B-6C13-4A81-88CA-A898F2734064}"/>
                </a:ext>
              </a:extLst>
            </p:cNvPr>
            <p:cNvSpPr/>
            <p:nvPr/>
          </p:nvSpPr>
          <p:spPr>
            <a:xfrm>
              <a:off x="4290800" y="2525200"/>
              <a:ext cx="1153500" cy="197400"/>
            </a:xfrm>
            <a:prstGeom prst="rect">
              <a:avLst/>
            </a:prstGeom>
            <a:solidFill>
              <a:srgbClr val="FF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Vegan Donuts</a:t>
              </a:r>
              <a:endParaRPr sz="1000"/>
            </a:p>
          </p:txBody>
        </p:sp>
      </p:grpSp>
    </p:spTree>
    <p:extLst>
      <p:ext uri="{BB962C8B-B14F-4D97-AF65-F5344CB8AC3E}">
        <p14:creationId xmlns:p14="http://schemas.microsoft.com/office/powerpoint/2010/main" val="17877879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1BFA5B2-767B-46F0-B1C7-733E820F98A7}"/>
              </a:ext>
            </a:extLst>
          </p:cNvPr>
          <p:cNvSpPr>
            <a:spLocks noGrp="1"/>
          </p:cNvSpPr>
          <p:nvPr>
            <p:ph type="body" sz="quarter" idx="14"/>
          </p:nvPr>
        </p:nvSpPr>
        <p:spPr/>
        <p:txBody>
          <a:bodyPr/>
          <a:lstStyle/>
          <a:p>
            <a:r>
              <a:rPr lang="en" dirty="0"/>
              <a:t>Making Decisions</a:t>
            </a:r>
            <a:endParaRPr lang="en-US" dirty="0"/>
          </a:p>
        </p:txBody>
      </p:sp>
      <p:sp>
        <p:nvSpPr>
          <p:cNvPr id="4" name="Text Placeholder 3">
            <a:extLst>
              <a:ext uri="{FF2B5EF4-FFF2-40B4-BE49-F238E27FC236}">
                <a16:creationId xmlns:a16="http://schemas.microsoft.com/office/drawing/2014/main" id="{641A3868-06C1-4E2E-88D1-2C8A81390134}"/>
              </a:ext>
            </a:extLst>
          </p:cNvPr>
          <p:cNvSpPr>
            <a:spLocks noGrp="1"/>
          </p:cNvSpPr>
          <p:nvPr>
            <p:ph type="body" sz="quarter" idx="15"/>
          </p:nvPr>
        </p:nvSpPr>
        <p:spPr/>
        <p:txBody>
          <a:bodyPr/>
          <a:lstStyle/>
          <a:p>
            <a:pPr marL="0" lvl="0" indent="0" algn="l" rtl="0">
              <a:spcBef>
                <a:spcPts val="0"/>
              </a:spcBef>
              <a:spcAft>
                <a:spcPts val="0"/>
              </a:spcAft>
              <a:buNone/>
            </a:pPr>
            <a:r>
              <a:rPr lang="en-US" sz="2100" dirty="0"/>
              <a:t>Now when a patient orders, they can choose between getting a donut or a vegan donut. </a:t>
            </a:r>
          </a:p>
          <a:p>
            <a:pPr marL="0" lvl="0" indent="0" algn="l" rtl="0">
              <a:spcBef>
                <a:spcPts val="1600"/>
              </a:spcBef>
              <a:spcAft>
                <a:spcPts val="0"/>
              </a:spcAft>
              <a:buNone/>
            </a:pPr>
            <a:r>
              <a:rPr lang="en-US" sz="2100" dirty="0"/>
              <a:t>As we said before, going to the other room and back takes about 40 seconds while the same room would take about 5 seconds...</a:t>
            </a:r>
          </a:p>
          <a:p>
            <a:pPr marL="0" lvl="0" indent="0" algn="l" rtl="0">
              <a:spcBef>
                <a:spcPts val="1600"/>
              </a:spcBef>
              <a:spcAft>
                <a:spcPts val="0"/>
              </a:spcAft>
              <a:buNone/>
            </a:pPr>
            <a:endParaRPr lang="en-US" sz="2100" dirty="0"/>
          </a:p>
          <a:p>
            <a:endParaRPr lang="en-US" dirty="0"/>
          </a:p>
        </p:txBody>
      </p:sp>
      <p:grpSp>
        <p:nvGrpSpPr>
          <p:cNvPr id="5" name="Group 4">
            <a:extLst>
              <a:ext uri="{FF2B5EF4-FFF2-40B4-BE49-F238E27FC236}">
                <a16:creationId xmlns:a16="http://schemas.microsoft.com/office/drawing/2014/main" id="{721DEBAD-649F-4170-8DF6-A70093F89707}"/>
              </a:ext>
            </a:extLst>
          </p:cNvPr>
          <p:cNvGrpSpPr/>
          <p:nvPr/>
        </p:nvGrpSpPr>
        <p:grpSpPr>
          <a:xfrm>
            <a:off x="1461734" y="3145459"/>
            <a:ext cx="8619525" cy="3767575"/>
            <a:chOff x="753075" y="2322600"/>
            <a:chExt cx="7173698" cy="2570575"/>
          </a:xfrm>
        </p:grpSpPr>
        <p:pic>
          <p:nvPicPr>
            <p:cNvPr id="6" name="Google Shape;452;p28">
              <a:extLst>
                <a:ext uri="{FF2B5EF4-FFF2-40B4-BE49-F238E27FC236}">
                  <a16:creationId xmlns:a16="http://schemas.microsoft.com/office/drawing/2014/main" id="{FE1245A5-B606-479A-B915-5B7CE9C75D06}"/>
                </a:ext>
              </a:extLst>
            </p:cNvPr>
            <p:cNvPicPr preferRelativeResize="0"/>
            <p:nvPr/>
          </p:nvPicPr>
          <p:blipFill>
            <a:blip r:embed="rId2">
              <a:alphaModFix/>
            </a:blip>
            <a:stretch>
              <a:fillRect/>
            </a:stretch>
          </p:blipFill>
          <p:spPr>
            <a:xfrm>
              <a:off x="753075" y="2322600"/>
              <a:ext cx="7173698" cy="2570575"/>
            </a:xfrm>
            <a:prstGeom prst="rect">
              <a:avLst/>
            </a:prstGeom>
            <a:noFill/>
            <a:ln>
              <a:noFill/>
            </a:ln>
          </p:spPr>
        </p:pic>
        <p:grpSp>
          <p:nvGrpSpPr>
            <p:cNvPr id="7" name="Google Shape;455;p28">
              <a:extLst>
                <a:ext uri="{FF2B5EF4-FFF2-40B4-BE49-F238E27FC236}">
                  <a16:creationId xmlns:a16="http://schemas.microsoft.com/office/drawing/2014/main" id="{2D35AC5E-1D38-44CC-998D-7B4518135FA1}"/>
                </a:ext>
              </a:extLst>
            </p:cNvPr>
            <p:cNvGrpSpPr/>
            <p:nvPr/>
          </p:nvGrpSpPr>
          <p:grpSpPr>
            <a:xfrm>
              <a:off x="2800525" y="2925193"/>
              <a:ext cx="377725" cy="727617"/>
              <a:chOff x="779650" y="1729550"/>
              <a:chExt cx="587625" cy="1131950"/>
            </a:xfrm>
          </p:grpSpPr>
          <p:cxnSp>
            <p:nvCxnSpPr>
              <p:cNvPr id="18" name="Google Shape;456;p28">
                <a:extLst>
                  <a:ext uri="{FF2B5EF4-FFF2-40B4-BE49-F238E27FC236}">
                    <a16:creationId xmlns:a16="http://schemas.microsoft.com/office/drawing/2014/main" id="{A0DD4182-7361-47E7-82A1-2FBF4C930911}"/>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19" name="Google Shape;457;p28">
                <a:extLst>
                  <a:ext uri="{FF2B5EF4-FFF2-40B4-BE49-F238E27FC236}">
                    <a16:creationId xmlns:a16="http://schemas.microsoft.com/office/drawing/2014/main" id="{5A8D19E0-B06B-4906-8137-7C809528AE46}"/>
                  </a:ext>
                </a:extLst>
              </p:cNvPr>
              <p:cNvGrpSpPr/>
              <p:nvPr/>
            </p:nvGrpSpPr>
            <p:grpSpPr>
              <a:xfrm>
                <a:off x="779650" y="1729550"/>
                <a:ext cx="587625" cy="1131950"/>
                <a:chOff x="779650" y="1729550"/>
                <a:chExt cx="587625" cy="1131950"/>
              </a:xfrm>
            </p:grpSpPr>
            <p:sp>
              <p:nvSpPr>
                <p:cNvPr id="20" name="Google Shape;458;p28">
                  <a:extLst>
                    <a:ext uri="{FF2B5EF4-FFF2-40B4-BE49-F238E27FC236}">
                      <a16:creationId xmlns:a16="http://schemas.microsoft.com/office/drawing/2014/main" id="{CB9593DF-A470-4804-BE81-DD47FCC0B201}"/>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1" name="Google Shape;459;p28">
                  <a:extLst>
                    <a:ext uri="{FF2B5EF4-FFF2-40B4-BE49-F238E27FC236}">
                      <a16:creationId xmlns:a16="http://schemas.microsoft.com/office/drawing/2014/main" id="{DADB5BA0-3CCE-429D-A331-9D84EC7D1BB3}"/>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22" name="Google Shape;460;p28">
                  <a:extLst>
                    <a:ext uri="{FF2B5EF4-FFF2-40B4-BE49-F238E27FC236}">
                      <a16:creationId xmlns:a16="http://schemas.microsoft.com/office/drawing/2014/main" id="{9AFA8260-9B4E-4772-AA8E-5AA38BC49336}"/>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23" name="Google Shape;461;p28">
                  <a:extLst>
                    <a:ext uri="{FF2B5EF4-FFF2-40B4-BE49-F238E27FC236}">
                      <a16:creationId xmlns:a16="http://schemas.microsoft.com/office/drawing/2014/main" id="{1F0746C2-FA13-40AB-B62E-532A748F78C5}"/>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24" name="Google Shape;462;p28">
                  <a:extLst>
                    <a:ext uri="{FF2B5EF4-FFF2-40B4-BE49-F238E27FC236}">
                      <a16:creationId xmlns:a16="http://schemas.microsoft.com/office/drawing/2014/main" id="{DA3416CA-E156-4C68-92ED-0B5FEECE1500}"/>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sp>
          <p:nvSpPr>
            <p:cNvPr id="8" name="Google Shape;463;p28">
              <a:extLst>
                <a:ext uri="{FF2B5EF4-FFF2-40B4-BE49-F238E27FC236}">
                  <a16:creationId xmlns:a16="http://schemas.microsoft.com/office/drawing/2014/main" id="{0A46135C-3AA6-483E-9FAB-8201BB471882}"/>
                </a:ext>
              </a:extLst>
            </p:cNvPr>
            <p:cNvSpPr/>
            <p:nvPr/>
          </p:nvSpPr>
          <p:spPr>
            <a:xfrm>
              <a:off x="2972400" y="2525200"/>
              <a:ext cx="891600" cy="197400"/>
            </a:xfrm>
            <a:prstGeom prst="rect">
              <a:avLst/>
            </a:prstGeom>
            <a:solidFill>
              <a:srgbClr val="FF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Donuts</a:t>
              </a:r>
              <a:endParaRPr sz="1000"/>
            </a:p>
          </p:txBody>
        </p:sp>
        <p:sp>
          <p:nvSpPr>
            <p:cNvPr id="9" name="Google Shape;464;p28">
              <a:extLst>
                <a:ext uri="{FF2B5EF4-FFF2-40B4-BE49-F238E27FC236}">
                  <a16:creationId xmlns:a16="http://schemas.microsoft.com/office/drawing/2014/main" id="{BEE7AAE2-607A-4DF1-B4E1-5BD613041C66}"/>
                </a:ext>
              </a:extLst>
            </p:cNvPr>
            <p:cNvSpPr/>
            <p:nvPr/>
          </p:nvSpPr>
          <p:spPr>
            <a:xfrm>
              <a:off x="4290800" y="2525200"/>
              <a:ext cx="1153500" cy="197400"/>
            </a:xfrm>
            <a:prstGeom prst="rect">
              <a:avLst/>
            </a:prstGeom>
            <a:solidFill>
              <a:srgbClr val="FF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dirty="0"/>
                <a:t>Vegan Donuts</a:t>
              </a:r>
              <a:endParaRPr sz="1000" dirty="0"/>
            </a:p>
          </p:txBody>
        </p:sp>
        <p:grpSp>
          <p:nvGrpSpPr>
            <p:cNvPr id="10" name="Google Shape;465;p28">
              <a:extLst>
                <a:ext uri="{FF2B5EF4-FFF2-40B4-BE49-F238E27FC236}">
                  <a16:creationId xmlns:a16="http://schemas.microsoft.com/office/drawing/2014/main" id="{2CBBB322-C455-4C81-8CF4-731FFCD3C58E}"/>
                </a:ext>
              </a:extLst>
            </p:cNvPr>
            <p:cNvGrpSpPr/>
            <p:nvPr/>
          </p:nvGrpSpPr>
          <p:grpSpPr>
            <a:xfrm>
              <a:off x="1542475" y="3134018"/>
              <a:ext cx="377725" cy="727617"/>
              <a:chOff x="779650" y="1729550"/>
              <a:chExt cx="587625" cy="1131950"/>
            </a:xfrm>
          </p:grpSpPr>
          <p:cxnSp>
            <p:nvCxnSpPr>
              <p:cNvPr id="11" name="Google Shape;466;p28">
                <a:extLst>
                  <a:ext uri="{FF2B5EF4-FFF2-40B4-BE49-F238E27FC236}">
                    <a16:creationId xmlns:a16="http://schemas.microsoft.com/office/drawing/2014/main" id="{FA884A4F-DF0D-46D1-BC66-A1F6D8DE7D94}"/>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12" name="Google Shape;467;p28">
                <a:extLst>
                  <a:ext uri="{FF2B5EF4-FFF2-40B4-BE49-F238E27FC236}">
                    <a16:creationId xmlns:a16="http://schemas.microsoft.com/office/drawing/2014/main" id="{FD04C24A-77DE-4C7D-9C39-8C8B68B17D91}"/>
                  </a:ext>
                </a:extLst>
              </p:cNvPr>
              <p:cNvGrpSpPr/>
              <p:nvPr/>
            </p:nvGrpSpPr>
            <p:grpSpPr>
              <a:xfrm>
                <a:off x="779650" y="1729550"/>
                <a:ext cx="587625" cy="1131950"/>
                <a:chOff x="779650" y="1729550"/>
                <a:chExt cx="587625" cy="1131950"/>
              </a:xfrm>
            </p:grpSpPr>
            <p:sp>
              <p:nvSpPr>
                <p:cNvPr id="13" name="Google Shape;468;p28">
                  <a:extLst>
                    <a:ext uri="{FF2B5EF4-FFF2-40B4-BE49-F238E27FC236}">
                      <a16:creationId xmlns:a16="http://schemas.microsoft.com/office/drawing/2014/main" id="{90B45C7A-83CD-4E82-AFB2-C98343221DFD}"/>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4" name="Google Shape;469;p28">
                  <a:extLst>
                    <a:ext uri="{FF2B5EF4-FFF2-40B4-BE49-F238E27FC236}">
                      <a16:creationId xmlns:a16="http://schemas.microsoft.com/office/drawing/2014/main" id="{38D82808-D794-4851-AE12-D116109354EE}"/>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15" name="Google Shape;470;p28">
                  <a:extLst>
                    <a:ext uri="{FF2B5EF4-FFF2-40B4-BE49-F238E27FC236}">
                      <a16:creationId xmlns:a16="http://schemas.microsoft.com/office/drawing/2014/main" id="{FC693753-B1DD-4AB7-8556-80BAE892B626}"/>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16" name="Google Shape;471;p28">
                  <a:extLst>
                    <a:ext uri="{FF2B5EF4-FFF2-40B4-BE49-F238E27FC236}">
                      <a16:creationId xmlns:a16="http://schemas.microsoft.com/office/drawing/2014/main" id="{B7EFEACA-C001-4D6B-8C92-41B6C2B3488C}"/>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17" name="Google Shape;472;p28">
                  <a:extLst>
                    <a:ext uri="{FF2B5EF4-FFF2-40B4-BE49-F238E27FC236}">
                      <a16:creationId xmlns:a16="http://schemas.microsoft.com/office/drawing/2014/main" id="{47460B79-4847-4658-8898-5259200913FF}"/>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spTree>
    <p:extLst>
      <p:ext uri="{BB962C8B-B14F-4D97-AF65-F5344CB8AC3E}">
        <p14:creationId xmlns:p14="http://schemas.microsoft.com/office/powerpoint/2010/main" val="2456495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5F680C8-395F-4C92-BF61-E259D85D4F1A}"/>
              </a:ext>
            </a:extLst>
          </p:cNvPr>
          <p:cNvSpPr>
            <a:spLocks noGrp="1"/>
          </p:cNvSpPr>
          <p:nvPr>
            <p:ph type="body" sz="quarter" idx="14"/>
          </p:nvPr>
        </p:nvSpPr>
        <p:spPr/>
        <p:txBody>
          <a:bodyPr/>
          <a:lstStyle/>
          <a:p>
            <a:endParaRPr lang="en-US"/>
          </a:p>
        </p:txBody>
      </p:sp>
      <p:sp>
        <p:nvSpPr>
          <p:cNvPr id="4" name="Text Placeholder 3">
            <a:extLst>
              <a:ext uri="{FF2B5EF4-FFF2-40B4-BE49-F238E27FC236}">
                <a16:creationId xmlns:a16="http://schemas.microsoft.com/office/drawing/2014/main" id="{F3D37AFD-ED26-4450-A62B-239423AE5D7F}"/>
              </a:ext>
            </a:extLst>
          </p:cNvPr>
          <p:cNvSpPr>
            <a:spLocks noGrp="1"/>
          </p:cNvSpPr>
          <p:nvPr>
            <p:ph type="body" sz="quarter" idx="15"/>
          </p:nvPr>
        </p:nvSpPr>
        <p:spPr>
          <a:xfrm>
            <a:off x="272085" y="1744225"/>
            <a:ext cx="11589952" cy="3767576"/>
          </a:xfrm>
        </p:spPr>
        <p:txBody>
          <a:bodyPr/>
          <a:lstStyle/>
          <a:p>
            <a:pPr marL="0" lvl="0" indent="0" algn="l" rtl="0">
              <a:spcBef>
                <a:spcPts val="0"/>
              </a:spcBef>
              <a:spcAft>
                <a:spcPts val="0"/>
              </a:spcAft>
              <a:buNone/>
            </a:pPr>
            <a:r>
              <a:rPr lang="en-US" sz="2400" dirty="0"/>
              <a:t>Depending on the choice the customer makes, Steve may have to spend 40 seconds getting the order or 5 seconds. </a:t>
            </a:r>
          </a:p>
          <a:p>
            <a:pPr marL="0" lvl="0" indent="0" algn="l" rtl="0">
              <a:spcBef>
                <a:spcPts val="1600"/>
              </a:spcBef>
              <a:spcAft>
                <a:spcPts val="0"/>
              </a:spcAft>
              <a:buNone/>
            </a:pPr>
            <a:r>
              <a:rPr lang="en-US" sz="2400" dirty="0"/>
              <a:t>This one decision changes the entire time of the process as shown below</a:t>
            </a:r>
          </a:p>
          <a:p>
            <a:endParaRPr lang="en-US" dirty="0"/>
          </a:p>
        </p:txBody>
      </p:sp>
      <p:grpSp>
        <p:nvGrpSpPr>
          <p:cNvPr id="27" name="Group 26">
            <a:extLst>
              <a:ext uri="{FF2B5EF4-FFF2-40B4-BE49-F238E27FC236}">
                <a16:creationId xmlns:a16="http://schemas.microsoft.com/office/drawing/2014/main" id="{83BD1C82-91F3-43D9-BEB2-74C3777CE865}"/>
              </a:ext>
            </a:extLst>
          </p:cNvPr>
          <p:cNvGrpSpPr/>
          <p:nvPr/>
        </p:nvGrpSpPr>
        <p:grpSpPr>
          <a:xfrm>
            <a:off x="754210" y="3022498"/>
            <a:ext cx="11655795" cy="3488399"/>
            <a:chOff x="159850" y="2607501"/>
            <a:chExt cx="10023500" cy="2326084"/>
          </a:xfrm>
        </p:grpSpPr>
        <p:grpSp>
          <p:nvGrpSpPr>
            <p:cNvPr id="28" name="Google Shape;479;p29">
              <a:extLst>
                <a:ext uri="{FF2B5EF4-FFF2-40B4-BE49-F238E27FC236}">
                  <a16:creationId xmlns:a16="http://schemas.microsoft.com/office/drawing/2014/main" id="{08C6DEAA-0345-4523-805F-1457FDE6A317}"/>
                </a:ext>
              </a:extLst>
            </p:cNvPr>
            <p:cNvGrpSpPr/>
            <p:nvPr/>
          </p:nvGrpSpPr>
          <p:grpSpPr>
            <a:xfrm>
              <a:off x="226050" y="4205968"/>
              <a:ext cx="377725" cy="727617"/>
              <a:chOff x="779650" y="1729550"/>
              <a:chExt cx="587625" cy="1131950"/>
            </a:xfrm>
          </p:grpSpPr>
          <p:cxnSp>
            <p:nvCxnSpPr>
              <p:cNvPr id="42" name="Google Shape;480;p29">
                <a:extLst>
                  <a:ext uri="{FF2B5EF4-FFF2-40B4-BE49-F238E27FC236}">
                    <a16:creationId xmlns:a16="http://schemas.microsoft.com/office/drawing/2014/main" id="{506BDA7D-0FCD-4DDD-AF98-F088E223463F}"/>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43" name="Google Shape;481;p29">
                <a:extLst>
                  <a:ext uri="{FF2B5EF4-FFF2-40B4-BE49-F238E27FC236}">
                    <a16:creationId xmlns:a16="http://schemas.microsoft.com/office/drawing/2014/main" id="{06D9196E-B40D-4A18-94B4-C912E8069E89}"/>
                  </a:ext>
                </a:extLst>
              </p:cNvPr>
              <p:cNvGrpSpPr/>
              <p:nvPr/>
            </p:nvGrpSpPr>
            <p:grpSpPr>
              <a:xfrm>
                <a:off x="779650" y="1729550"/>
                <a:ext cx="587625" cy="1131950"/>
                <a:chOff x="779650" y="1729550"/>
                <a:chExt cx="587625" cy="1131950"/>
              </a:xfrm>
            </p:grpSpPr>
            <p:sp>
              <p:nvSpPr>
                <p:cNvPr id="44" name="Google Shape;482;p29">
                  <a:extLst>
                    <a:ext uri="{FF2B5EF4-FFF2-40B4-BE49-F238E27FC236}">
                      <a16:creationId xmlns:a16="http://schemas.microsoft.com/office/drawing/2014/main" id="{C2C56856-E49C-4BF9-9B54-752224071B40}"/>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5" name="Google Shape;483;p29">
                  <a:extLst>
                    <a:ext uri="{FF2B5EF4-FFF2-40B4-BE49-F238E27FC236}">
                      <a16:creationId xmlns:a16="http://schemas.microsoft.com/office/drawing/2014/main" id="{9DC3A183-A033-4335-8C27-DCB6F310FB39}"/>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46" name="Google Shape;484;p29">
                  <a:extLst>
                    <a:ext uri="{FF2B5EF4-FFF2-40B4-BE49-F238E27FC236}">
                      <a16:creationId xmlns:a16="http://schemas.microsoft.com/office/drawing/2014/main" id="{EEEB6082-D785-4AEC-B03E-4E0FF24E224A}"/>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47" name="Google Shape;485;p29">
                  <a:extLst>
                    <a:ext uri="{FF2B5EF4-FFF2-40B4-BE49-F238E27FC236}">
                      <a16:creationId xmlns:a16="http://schemas.microsoft.com/office/drawing/2014/main" id="{A60BFA9F-C87A-438F-BF37-8D00427259B9}"/>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48" name="Google Shape;486;p29">
                  <a:extLst>
                    <a:ext uri="{FF2B5EF4-FFF2-40B4-BE49-F238E27FC236}">
                      <a16:creationId xmlns:a16="http://schemas.microsoft.com/office/drawing/2014/main" id="{340EE4EF-5F03-45DC-9A53-1E502340AA4D}"/>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sp>
          <p:nvSpPr>
            <p:cNvPr id="29" name="Google Shape;487;p29">
              <a:extLst>
                <a:ext uri="{FF2B5EF4-FFF2-40B4-BE49-F238E27FC236}">
                  <a16:creationId xmlns:a16="http://schemas.microsoft.com/office/drawing/2014/main" id="{1B880F2C-D2CC-43C5-832A-F2CD201C373D}"/>
                </a:ext>
              </a:extLst>
            </p:cNvPr>
            <p:cNvSpPr/>
            <p:nvPr/>
          </p:nvSpPr>
          <p:spPr>
            <a:xfrm>
              <a:off x="226049" y="3399724"/>
              <a:ext cx="2046234" cy="681026"/>
            </a:xfrm>
            <a:prstGeom prst="cloudCallout">
              <a:avLst>
                <a:gd name="adj1" fmla="val -20833"/>
                <a:gd name="adj2" fmla="val 62500"/>
              </a:avLst>
            </a:prstGeom>
            <a:solidFill>
              <a:srgbClr val="FFFFFF"/>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600" dirty="0"/>
                <a:t>Do I want a vegan donut?</a:t>
              </a:r>
              <a:endParaRPr sz="1600" dirty="0"/>
            </a:p>
          </p:txBody>
        </p:sp>
        <p:sp>
          <p:nvSpPr>
            <p:cNvPr id="30" name="Google Shape;488;p29">
              <a:extLst>
                <a:ext uri="{FF2B5EF4-FFF2-40B4-BE49-F238E27FC236}">
                  <a16:creationId xmlns:a16="http://schemas.microsoft.com/office/drawing/2014/main" id="{92CB5376-08B1-4A10-9EC1-E741B2479135}"/>
                </a:ext>
              </a:extLst>
            </p:cNvPr>
            <p:cNvSpPr/>
            <p:nvPr/>
          </p:nvSpPr>
          <p:spPr>
            <a:xfrm>
              <a:off x="3178250" y="3367325"/>
              <a:ext cx="2161045" cy="1292701"/>
            </a:xfrm>
            <a:prstGeom prst="flowChartDecision">
              <a:avLst/>
            </a:prstGeom>
            <a:solidFill>
              <a:srgbClr val="FFFFFF"/>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dirty="0"/>
                <a:t>Do I want a vegan donut?</a:t>
              </a:r>
              <a:endParaRPr dirty="0"/>
            </a:p>
          </p:txBody>
        </p:sp>
        <p:sp>
          <p:nvSpPr>
            <p:cNvPr id="31" name="Google Shape;489;p29">
              <a:extLst>
                <a:ext uri="{FF2B5EF4-FFF2-40B4-BE49-F238E27FC236}">
                  <a16:creationId xmlns:a16="http://schemas.microsoft.com/office/drawing/2014/main" id="{51E386FD-B748-4499-A80C-C149E8F52B42}"/>
                </a:ext>
              </a:extLst>
            </p:cNvPr>
            <p:cNvSpPr/>
            <p:nvPr/>
          </p:nvSpPr>
          <p:spPr>
            <a:xfrm>
              <a:off x="7033525" y="3164213"/>
              <a:ext cx="1300800" cy="489000"/>
            </a:xfrm>
            <a:prstGeom prst="rect">
              <a:avLst/>
            </a:prstGeom>
            <a:solidFill>
              <a:schemeClr val="accent2"/>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40 Seconds</a:t>
              </a:r>
              <a:endParaRPr/>
            </a:p>
          </p:txBody>
        </p:sp>
        <p:sp>
          <p:nvSpPr>
            <p:cNvPr id="32" name="Google Shape;490;p29">
              <a:extLst>
                <a:ext uri="{FF2B5EF4-FFF2-40B4-BE49-F238E27FC236}">
                  <a16:creationId xmlns:a16="http://schemas.microsoft.com/office/drawing/2014/main" id="{519E1695-16A7-4AE6-834D-EAE9B94B5AD9}"/>
                </a:ext>
              </a:extLst>
            </p:cNvPr>
            <p:cNvSpPr/>
            <p:nvPr/>
          </p:nvSpPr>
          <p:spPr>
            <a:xfrm>
              <a:off x="7033525" y="4393225"/>
              <a:ext cx="1300800" cy="489000"/>
            </a:xfrm>
            <a:prstGeom prst="rect">
              <a:avLst/>
            </a:prstGeom>
            <a:solidFill>
              <a:srgbClr val="FF0000"/>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5   Seconds</a:t>
              </a:r>
              <a:endParaRPr/>
            </a:p>
          </p:txBody>
        </p:sp>
        <p:sp>
          <p:nvSpPr>
            <p:cNvPr id="33" name="Google Shape;491;p29">
              <a:extLst>
                <a:ext uri="{FF2B5EF4-FFF2-40B4-BE49-F238E27FC236}">
                  <a16:creationId xmlns:a16="http://schemas.microsoft.com/office/drawing/2014/main" id="{EC6D60E0-F30D-43C9-A15A-0D2389D89FA6}"/>
                </a:ext>
              </a:extLst>
            </p:cNvPr>
            <p:cNvSpPr txBox="1"/>
            <p:nvPr/>
          </p:nvSpPr>
          <p:spPr>
            <a:xfrm>
              <a:off x="159850" y="2932875"/>
              <a:ext cx="3977400" cy="366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dirty="0">
                  <a:latin typeface="Roboto"/>
                  <a:ea typeface="Roboto"/>
                  <a:cs typeface="Roboto"/>
                  <a:sym typeface="Roboto"/>
                </a:rPr>
                <a:t>Decisions like </a:t>
              </a:r>
              <a:r>
                <a:rPr lang="en" sz="1600" u="sng" dirty="0">
                  <a:latin typeface="Roboto"/>
                  <a:ea typeface="Roboto"/>
                  <a:cs typeface="Roboto"/>
                  <a:sym typeface="Roboto"/>
                </a:rPr>
                <a:t>this one</a:t>
              </a:r>
              <a:r>
                <a:rPr lang="en" sz="1600" dirty="0">
                  <a:latin typeface="Roboto"/>
                  <a:ea typeface="Roboto"/>
                  <a:cs typeface="Roboto"/>
                  <a:sym typeface="Roboto"/>
                </a:rPr>
                <a:t> are often shown like </a:t>
              </a:r>
              <a:r>
                <a:rPr lang="en" sz="1600" u="sng" dirty="0">
                  <a:latin typeface="Roboto"/>
                  <a:ea typeface="Roboto"/>
                  <a:cs typeface="Roboto"/>
                  <a:sym typeface="Roboto"/>
                </a:rPr>
                <a:t>this</a:t>
              </a:r>
              <a:r>
                <a:rPr lang="en" sz="1600" dirty="0">
                  <a:latin typeface="Roboto"/>
                  <a:ea typeface="Roboto"/>
                  <a:cs typeface="Roboto"/>
                  <a:sym typeface="Roboto"/>
                </a:rPr>
                <a:t> </a:t>
              </a:r>
              <a:endParaRPr sz="1600" dirty="0">
                <a:latin typeface="Roboto"/>
                <a:ea typeface="Roboto"/>
                <a:cs typeface="Roboto"/>
                <a:sym typeface="Roboto"/>
              </a:endParaRPr>
            </a:p>
          </p:txBody>
        </p:sp>
        <p:cxnSp>
          <p:nvCxnSpPr>
            <p:cNvPr id="34" name="Google Shape;492;p29">
              <a:extLst>
                <a:ext uri="{FF2B5EF4-FFF2-40B4-BE49-F238E27FC236}">
                  <a16:creationId xmlns:a16="http://schemas.microsoft.com/office/drawing/2014/main" id="{B1DC2A66-085D-4614-B735-181340114E63}"/>
                </a:ext>
              </a:extLst>
            </p:cNvPr>
            <p:cNvCxnSpPr>
              <a:cxnSpLocks/>
              <a:stCxn id="30" idx="0"/>
              <a:endCxn id="31" idx="1"/>
            </p:cNvCxnSpPr>
            <p:nvPr/>
          </p:nvCxnSpPr>
          <p:spPr>
            <a:xfrm rot="16200000" flipH="1">
              <a:off x="5625455" y="2000643"/>
              <a:ext cx="41389" cy="2774752"/>
            </a:xfrm>
            <a:prstGeom prst="bentConnector4">
              <a:avLst>
                <a:gd name="adj1" fmla="val -368294"/>
                <a:gd name="adj2" fmla="val 69471"/>
              </a:avLst>
            </a:prstGeom>
            <a:noFill/>
            <a:ln w="28575" cap="flat" cmpd="sng">
              <a:solidFill>
                <a:schemeClr val="dk2"/>
              </a:solidFill>
              <a:prstDash val="solid"/>
              <a:round/>
              <a:headEnd type="none" w="med" len="med"/>
              <a:tailEnd type="stealth" w="med" len="med"/>
            </a:ln>
          </p:spPr>
        </p:cxnSp>
        <p:cxnSp>
          <p:nvCxnSpPr>
            <p:cNvPr id="35" name="Google Shape;493;p29">
              <a:extLst>
                <a:ext uri="{FF2B5EF4-FFF2-40B4-BE49-F238E27FC236}">
                  <a16:creationId xmlns:a16="http://schemas.microsoft.com/office/drawing/2014/main" id="{FC1B48DE-55BD-4050-908D-14038A5388A1}"/>
                </a:ext>
              </a:extLst>
            </p:cNvPr>
            <p:cNvCxnSpPr>
              <a:cxnSpLocks/>
            </p:cNvCxnSpPr>
            <p:nvPr/>
          </p:nvCxnSpPr>
          <p:spPr>
            <a:xfrm rot="5400000" flipH="1" flipV="1">
              <a:off x="5634999" y="3272330"/>
              <a:ext cx="22301" cy="2774752"/>
            </a:xfrm>
            <a:prstGeom prst="bentConnector4">
              <a:avLst>
                <a:gd name="adj1" fmla="val -683531"/>
                <a:gd name="adj2" fmla="val 69471"/>
              </a:avLst>
            </a:prstGeom>
            <a:noFill/>
            <a:ln w="28575" cap="flat" cmpd="sng">
              <a:solidFill>
                <a:schemeClr val="dk2"/>
              </a:solidFill>
              <a:prstDash val="solid"/>
              <a:round/>
              <a:headEnd type="none" w="med" len="med"/>
              <a:tailEnd type="stealth" w="med" len="med"/>
            </a:ln>
          </p:spPr>
        </p:cxnSp>
        <p:sp>
          <p:nvSpPr>
            <p:cNvPr id="36" name="Google Shape;494;p29">
              <a:extLst>
                <a:ext uri="{FF2B5EF4-FFF2-40B4-BE49-F238E27FC236}">
                  <a16:creationId xmlns:a16="http://schemas.microsoft.com/office/drawing/2014/main" id="{CEC26B14-139F-4992-9949-0BA0664179A2}"/>
                </a:ext>
              </a:extLst>
            </p:cNvPr>
            <p:cNvSpPr txBox="1"/>
            <p:nvPr/>
          </p:nvSpPr>
          <p:spPr>
            <a:xfrm>
              <a:off x="5408642" y="3210426"/>
              <a:ext cx="768738" cy="18929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chemeClr val="accent2"/>
                  </a:solidFill>
                  <a:latin typeface="Roboto"/>
                  <a:ea typeface="Roboto"/>
                  <a:cs typeface="Roboto"/>
                  <a:sym typeface="Roboto"/>
                </a:rPr>
                <a:t>Yes</a:t>
              </a:r>
              <a:endParaRPr dirty="0">
                <a:solidFill>
                  <a:schemeClr val="accent2"/>
                </a:solidFill>
                <a:latin typeface="Roboto"/>
                <a:ea typeface="Roboto"/>
                <a:cs typeface="Roboto"/>
                <a:sym typeface="Roboto"/>
              </a:endParaRPr>
            </a:p>
          </p:txBody>
        </p:sp>
        <p:sp>
          <p:nvSpPr>
            <p:cNvPr id="37" name="Google Shape;495;p29">
              <a:extLst>
                <a:ext uri="{FF2B5EF4-FFF2-40B4-BE49-F238E27FC236}">
                  <a16:creationId xmlns:a16="http://schemas.microsoft.com/office/drawing/2014/main" id="{5F2F86AC-AA18-46A6-959E-3999DFF8C8B2}"/>
                </a:ext>
              </a:extLst>
            </p:cNvPr>
            <p:cNvSpPr txBox="1"/>
            <p:nvPr/>
          </p:nvSpPr>
          <p:spPr>
            <a:xfrm>
              <a:off x="5481173" y="4429526"/>
              <a:ext cx="582900" cy="285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rgbClr val="FF0000"/>
                  </a:solidFill>
                  <a:latin typeface="Roboto"/>
                  <a:ea typeface="Roboto"/>
                  <a:cs typeface="Roboto"/>
                  <a:sym typeface="Roboto"/>
                </a:rPr>
                <a:t>No</a:t>
              </a:r>
              <a:endParaRPr dirty="0">
                <a:solidFill>
                  <a:srgbClr val="FF0000"/>
                </a:solidFill>
                <a:latin typeface="Roboto"/>
                <a:ea typeface="Roboto"/>
                <a:cs typeface="Roboto"/>
                <a:sym typeface="Roboto"/>
              </a:endParaRPr>
            </a:p>
          </p:txBody>
        </p:sp>
        <p:cxnSp>
          <p:nvCxnSpPr>
            <p:cNvPr id="38" name="Google Shape;496;p29">
              <a:extLst>
                <a:ext uri="{FF2B5EF4-FFF2-40B4-BE49-F238E27FC236}">
                  <a16:creationId xmlns:a16="http://schemas.microsoft.com/office/drawing/2014/main" id="{1B09F121-6817-4931-A7A6-DBC72EE7E5C8}"/>
                </a:ext>
              </a:extLst>
            </p:cNvPr>
            <p:cNvCxnSpPr/>
            <p:nvPr/>
          </p:nvCxnSpPr>
          <p:spPr>
            <a:xfrm flipH="1">
              <a:off x="1381797" y="3158396"/>
              <a:ext cx="159900" cy="348000"/>
            </a:xfrm>
            <a:prstGeom prst="straightConnector1">
              <a:avLst/>
            </a:prstGeom>
            <a:noFill/>
            <a:ln w="28575" cap="flat" cmpd="sng">
              <a:solidFill>
                <a:srgbClr val="FF0000"/>
              </a:solidFill>
              <a:prstDash val="solid"/>
              <a:round/>
              <a:headEnd type="none" w="med" len="med"/>
              <a:tailEnd type="triangle" w="med" len="med"/>
            </a:ln>
          </p:spPr>
        </p:cxnSp>
        <p:cxnSp>
          <p:nvCxnSpPr>
            <p:cNvPr id="39" name="Google Shape;497;p29">
              <a:extLst>
                <a:ext uri="{FF2B5EF4-FFF2-40B4-BE49-F238E27FC236}">
                  <a16:creationId xmlns:a16="http://schemas.microsoft.com/office/drawing/2014/main" id="{093B4AB4-6760-44C9-A370-01AC2010BD81}"/>
                </a:ext>
              </a:extLst>
            </p:cNvPr>
            <p:cNvCxnSpPr/>
            <p:nvPr/>
          </p:nvCxnSpPr>
          <p:spPr>
            <a:xfrm>
              <a:off x="3650079" y="3178023"/>
              <a:ext cx="299100" cy="378600"/>
            </a:xfrm>
            <a:prstGeom prst="straightConnector1">
              <a:avLst/>
            </a:prstGeom>
            <a:noFill/>
            <a:ln w="28575" cap="flat" cmpd="sng">
              <a:solidFill>
                <a:srgbClr val="FF0000"/>
              </a:solidFill>
              <a:prstDash val="solid"/>
              <a:round/>
              <a:headEnd type="none" w="med" len="med"/>
              <a:tailEnd type="triangle" w="med" len="med"/>
            </a:ln>
          </p:spPr>
        </p:cxnSp>
        <p:sp>
          <p:nvSpPr>
            <p:cNvPr id="40" name="Google Shape;498;p29">
              <a:extLst>
                <a:ext uri="{FF2B5EF4-FFF2-40B4-BE49-F238E27FC236}">
                  <a16:creationId xmlns:a16="http://schemas.microsoft.com/office/drawing/2014/main" id="{44B89149-22C4-45D4-A9E9-90BD3D6B44BD}"/>
                </a:ext>
              </a:extLst>
            </p:cNvPr>
            <p:cNvSpPr txBox="1"/>
            <p:nvPr/>
          </p:nvSpPr>
          <p:spPr>
            <a:xfrm>
              <a:off x="6205950" y="2607501"/>
              <a:ext cx="3977400" cy="366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latin typeface="Roboto"/>
                  <a:ea typeface="Roboto"/>
                  <a:cs typeface="Roboto"/>
                  <a:sym typeface="Roboto"/>
                </a:rPr>
                <a:t>This shows the result if the answer is </a:t>
              </a:r>
              <a:r>
                <a:rPr lang="en" dirty="0">
                  <a:solidFill>
                    <a:schemeClr val="accent2"/>
                  </a:solidFill>
                  <a:latin typeface="Roboto"/>
                  <a:ea typeface="Roboto"/>
                  <a:cs typeface="Roboto"/>
                  <a:sym typeface="Roboto"/>
                </a:rPr>
                <a:t>Yes </a:t>
              </a:r>
              <a:endParaRPr dirty="0">
                <a:solidFill>
                  <a:schemeClr val="accent2"/>
                </a:solidFill>
                <a:latin typeface="Roboto"/>
                <a:ea typeface="Roboto"/>
                <a:cs typeface="Roboto"/>
                <a:sym typeface="Roboto"/>
              </a:endParaRPr>
            </a:p>
          </p:txBody>
        </p:sp>
        <p:sp>
          <p:nvSpPr>
            <p:cNvPr id="41" name="Google Shape;499;p29">
              <a:extLst>
                <a:ext uri="{FF2B5EF4-FFF2-40B4-BE49-F238E27FC236}">
                  <a16:creationId xmlns:a16="http://schemas.microsoft.com/office/drawing/2014/main" id="{8AFAE100-E82A-4953-9EF4-2111118A1975}"/>
                </a:ext>
              </a:extLst>
            </p:cNvPr>
            <p:cNvSpPr txBox="1"/>
            <p:nvPr/>
          </p:nvSpPr>
          <p:spPr>
            <a:xfrm>
              <a:off x="6205950" y="3812539"/>
              <a:ext cx="3977400" cy="366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latin typeface="Roboto"/>
                  <a:ea typeface="Roboto"/>
                  <a:cs typeface="Roboto"/>
                  <a:sym typeface="Roboto"/>
                </a:rPr>
                <a:t>This shows the result if the answer is </a:t>
              </a:r>
              <a:r>
                <a:rPr lang="en" dirty="0">
                  <a:solidFill>
                    <a:srgbClr val="FF0000"/>
                  </a:solidFill>
                  <a:latin typeface="Roboto"/>
                  <a:ea typeface="Roboto"/>
                  <a:cs typeface="Roboto"/>
                  <a:sym typeface="Roboto"/>
                </a:rPr>
                <a:t>No</a:t>
              </a:r>
              <a:endParaRPr dirty="0">
                <a:solidFill>
                  <a:srgbClr val="FF0000"/>
                </a:solidFill>
                <a:latin typeface="Roboto"/>
                <a:ea typeface="Roboto"/>
                <a:cs typeface="Roboto"/>
                <a:sym typeface="Roboto"/>
              </a:endParaRPr>
            </a:p>
          </p:txBody>
        </p:sp>
      </p:grpSp>
    </p:spTree>
    <p:extLst>
      <p:ext uri="{BB962C8B-B14F-4D97-AF65-F5344CB8AC3E}">
        <p14:creationId xmlns:p14="http://schemas.microsoft.com/office/powerpoint/2010/main" val="36325642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C6719B2-1093-4232-A89E-2EAA9392946F}"/>
              </a:ext>
            </a:extLst>
          </p:cNvPr>
          <p:cNvSpPr>
            <a:spLocks noGrp="1"/>
          </p:cNvSpPr>
          <p:nvPr>
            <p:ph type="body" sz="quarter" idx="14"/>
          </p:nvPr>
        </p:nvSpPr>
        <p:spPr/>
        <p:txBody>
          <a:bodyPr/>
          <a:lstStyle/>
          <a:p>
            <a:endParaRPr lang="en-US"/>
          </a:p>
        </p:txBody>
      </p:sp>
      <p:sp>
        <p:nvSpPr>
          <p:cNvPr id="4" name="Text Placeholder 3">
            <a:extLst>
              <a:ext uri="{FF2B5EF4-FFF2-40B4-BE49-F238E27FC236}">
                <a16:creationId xmlns:a16="http://schemas.microsoft.com/office/drawing/2014/main" id="{243D8BF4-0AD0-41F0-A660-BE61FC05EEF6}"/>
              </a:ext>
            </a:extLst>
          </p:cNvPr>
          <p:cNvSpPr>
            <a:spLocks noGrp="1"/>
          </p:cNvSpPr>
          <p:nvPr>
            <p:ph type="body" sz="quarter" idx="15"/>
          </p:nvPr>
        </p:nvSpPr>
        <p:spPr/>
        <p:txBody>
          <a:bodyPr/>
          <a:lstStyle/>
          <a:p>
            <a:pPr marL="0" lvl="0" indent="0" algn="l" rtl="0">
              <a:spcBef>
                <a:spcPts val="0"/>
              </a:spcBef>
              <a:spcAft>
                <a:spcPts val="0"/>
              </a:spcAft>
              <a:buNone/>
            </a:pPr>
            <a:r>
              <a:rPr lang="en-US" sz="2400" dirty="0"/>
              <a:t>Decisions can have more than two options. Most ice cream shops have at least vanilla, chocolate, and strawberry. But depending on the ice cream store there can be 50 or more choices!</a:t>
            </a:r>
          </a:p>
          <a:p>
            <a:pPr marL="0" lvl="0" indent="0" algn="l" rtl="0">
              <a:spcBef>
                <a:spcPts val="1600"/>
              </a:spcBef>
              <a:spcAft>
                <a:spcPts val="0"/>
              </a:spcAft>
              <a:buNone/>
            </a:pPr>
            <a:r>
              <a:rPr lang="en-US" sz="2400" dirty="0"/>
              <a:t>In the ice cream store example, there is another decision on how to pay</a:t>
            </a:r>
          </a:p>
          <a:p>
            <a:endParaRPr lang="en-US" dirty="0"/>
          </a:p>
        </p:txBody>
      </p:sp>
      <p:grpSp>
        <p:nvGrpSpPr>
          <p:cNvPr id="5" name="Group 4">
            <a:extLst>
              <a:ext uri="{FF2B5EF4-FFF2-40B4-BE49-F238E27FC236}">
                <a16:creationId xmlns:a16="http://schemas.microsoft.com/office/drawing/2014/main" id="{140EA547-40FF-497A-881B-3EC04BAF0D61}"/>
              </a:ext>
            </a:extLst>
          </p:cNvPr>
          <p:cNvGrpSpPr/>
          <p:nvPr/>
        </p:nvGrpSpPr>
        <p:grpSpPr>
          <a:xfrm>
            <a:off x="741443" y="3429000"/>
            <a:ext cx="9751297" cy="3332057"/>
            <a:chOff x="226050" y="2571738"/>
            <a:chExt cx="8166625" cy="2361847"/>
          </a:xfrm>
        </p:grpSpPr>
        <p:grpSp>
          <p:nvGrpSpPr>
            <p:cNvPr id="6" name="Google Shape;506;p30">
              <a:extLst>
                <a:ext uri="{FF2B5EF4-FFF2-40B4-BE49-F238E27FC236}">
                  <a16:creationId xmlns:a16="http://schemas.microsoft.com/office/drawing/2014/main" id="{716C2E76-22CC-4312-B855-BCDD642B71EB}"/>
                </a:ext>
              </a:extLst>
            </p:cNvPr>
            <p:cNvGrpSpPr/>
            <p:nvPr/>
          </p:nvGrpSpPr>
          <p:grpSpPr>
            <a:xfrm>
              <a:off x="226050" y="4205968"/>
              <a:ext cx="377725" cy="727617"/>
              <a:chOff x="779650" y="1729550"/>
              <a:chExt cx="587625" cy="1131950"/>
            </a:xfrm>
          </p:grpSpPr>
          <p:cxnSp>
            <p:nvCxnSpPr>
              <p:cNvPr id="18" name="Google Shape;507;p30">
                <a:extLst>
                  <a:ext uri="{FF2B5EF4-FFF2-40B4-BE49-F238E27FC236}">
                    <a16:creationId xmlns:a16="http://schemas.microsoft.com/office/drawing/2014/main" id="{7D093656-6738-4C53-9EAA-61947ED21CF6}"/>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19" name="Google Shape;508;p30">
                <a:extLst>
                  <a:ext uri="{FF2B5EF4-FFF2-40B4-BE49-F238E27FC236}">
                    <a16:creationId xmlns:a16="http://schemas.microsoft.com/office/drawing/2014/main" id="{8EC81045-662D-4545-A537-60EA708EB963}"/>
                  </a:ext>
                </a:extLst>
              </p:cNvPr>
              <p:cNvGrpSpPr/>
              <p:nvPr/>
            </p:nvGrpSpPr>
            <p:grpSpPr>
              <a:xfrm>
                <a:off x="779650" y="1729550"/>
                <a:ext cx="587625" cy="1131950"/>
                <a:chOff x="779650" y="1729550"/>
                <a:chExt cx="587625" cy="1131950"/>
              </a:xfrm>
            </p:grpSpPr>
            <p:sp>
              <p:nvSpPr>
                <p:cNvPr id="20" name="Google Shape;509;p30">
                  <a:extLst>
                    <a:ext uri="{FF2B5EF4-FFF2-40B4-BE49-F238E27FC236}">
                      <a16:creationId xmlns:a16="http://schemas.microsoft.com/office/drawing/2014/main" id="{E063B47E-E45D-490C-9B8D-7E2D40C0A25D}"/>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1" name="Google Shape;510;p30">
                  <a:extLst>
                    <a:ext uri="{FF2B5EF4-FFF2-40B4-BE49-F238E27FC236}">
                      <a16:creationId xmlns:a16="http://schemas.microsoft.com/office/drawing/2014/main" id="{9B7FCC59-19CE-422D-93CF-73EBC929CDED}"/>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22" name="Google Shape;511;p30">
                  <a:extLst>
                    <a:ext uri="{FF2B5EF4-FFF2-40B4-BE49-F238E27FC236}">
                      <a16:creationId xmlns:a16="http://schemas.microsoft.com/office/drawing/2014/main" id="{73C52186-7E72-47D4-BA45-8A3DE7E0B4EE}"/>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23" name="Google Shape;512;p30">
                  <a:extLst>
                    <a:ext uri="{FF2B5EF4-FFF2-40B4-BE49-F238E27FC236}">
                      <a16:creationId xmlns:a16="http://schemas.microsoft.com/office/drawing/2014/main" id="{FDA4617B-8431-4CE7-B69F-EF8F3B1E60DB}"/>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24" name="Google Shape;513;p30">
                  <a:extLst>
                    <a:ext uri="{FF2B5EF4-FFF2-40B4-BE49-F238E27FC236}">
                      <a16:creationId xmlns:a16="http://schemas.microsoft.com/office/drawing/2014/main" id="{1CD4C20C-4E79-4B4A-A09A-A70A7102DFED}"/>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sp>
          <p:nvSpPr>
            <p:cNvPr id="7" name="Google Shape;514;p30">
              <a:extLst>
                <a:ext uri="{FF2B5EF4-FFF2-40B4-BE49-F238E27FC236}">
                  <a16:creationId xmlns:a16="http://schemas.microsoft.com/office/drawing/2014/main" id="{9F63B75B-ECEB-49AF-A028-F5D9A6799918}"/>
                </a:ext>
              </a:extLst>
            </p:cNvPr>
            <p:cNvSpPr/>
            <p:nvPr/>
          </p:nvSpPr>
          <p:spPr>
            <a:xfrm>
              <a:off x="226050" y="3516750"/>
              <a:ext cx="1729800" cy="564000"/>
            </a:xfrm>
            <a:prstGeom prst="cloudCallout">
              <a:avLst>
                <a:gd name="adj1" fmla="val -20833"/>
                <a:gd name="adj2" fmla="val 62500"/>
              </a:avLst>
            </a:prstGeom>
            <a:solidFill>
              <a:srgbClr val="FFFFFF"/>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600" dirty="0"/>
                <a:t>How should I pay?</a:t>
              </a:r>
              <a:endParaRPr sz="1600" dirty="0"/>
            </a:p>
          </p:txBody>
        </p:sp>
        <p:sp>
          <p:nvSpPr>
            <p:cNvPr id="8" name="Google Shape;515;p30">
              <a:extLst>
                <a:ext uri="{FF2B5EF4-FFF2-40B4-BE49-F238E27FC236}">
                  <a16:creationId xmlns:a16="http://schemas.microsoft.com/office/drawing/2014/main" id="{6AF3023F-0784-41D6-A814-96D0D36BF1FA}"/>
                </a:ext>
              </a:extLst>
            </p:cNvPr>
            <p:cNvSpPr/>
            <p:nvPr/>
          </p:nvSpPr>
          <p:spPr>
            <a:xfrm>
              <a:off x="3178250" y="3290975"/>
              <a:ext cx="2209725" cy="1015550"/>
            </a:xfrm>
            <a:prstGeom prst="flowChartDecision">
              <a:avLst/>
            </a:prstGeom>
            <a:solidFill>
              <a:srgbClr val="FFFFFF"/>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dirty="0"/>
                <a:t>How should I pay?</a:t>
              </a:r>
              <a:endParaRPr dirty="0"/>
            </a:p>
          </p:txBody>
        </p:sp>
        <p:sp>
          <p:nvSpPr>
            <p:cNvPr id="9" name="Google Shape;516;p30">
              <a:extLst>
                <a:ext uri="{FF2B5EF4-FFF2-40B4-BE49-F238E27FC236}">
                  <a16:creationId xmlns:a16="http://schemas.microsoft.com/office/drawing/2014/main" id="{E79287BD-1940-401F-80E6-77788B50E57A}"/>
                </a:ext>
              </a:extLst>
            </p:cNvPr>
            <p:cNvSpPr/>
            <p:nvPr/>
          </p:nvSpPr>
          <p:spPr>
            <a:xfrm>
              <a:off x="7091875" y="2571738"/>
              <a:ext cx="1300800" cy="489000"/>
            </a:xfrm>
            <a:prstGeom prst="rect">
              <a:avLst/>
            </a:prstGeom>
            <a:solidFill>
              <a:schemeClr val="accent2"/>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dirty="0"/>
                <a:t>20 Seconds</a:t>
              </a:r>
              <a:endParaRPr dirty="0"/>
            </a:p>
          </p:txBody>
        </p:sp>
        <p:sp>
          <p:nvSpPr>
            <p:cNvPr id="10" name="Google Shape;517;p30">
              <a:extLst>
                <a:ext uri="{FF2B5EF4-FFF2-40B4-BE49-F238E27FC236}">
                  <a16:creationId xmlns:a16="http://schemas.microsoft.com/office/drawing/2014/main" id="{51220E86-E0E6-4C9E-A4A4-1C9FEB97070D}"/>
                </a:ext>
              </a:extLst>
            </p:cNvPr>
            <p:cNvSpPr/>
            <p:nvPr/>
          </p:nvSpPr>
          <p:spPr>
            <a:xfrm>
              <a:off x="7091875" y="4393225"/>
              <a:ext cx="1300800" cy="489000"/>
            </a:xfrm>
            <a:prstGeom prst="rect">
              <a:avLst/>
            </a:prstGeom>
            <a:solidFill>
              <a:srgbClr val="FF0000"/>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50  Seconds</a:t>
              </a:r>
              <a:endParaRPr/>
            </a:p>
          </p:txBody>
        </p:sp>
        <p:cxnSp>
          <p:nvCxnSpPr>
            <p:cNvPr id="11" name="Google Shape;518;p30">
              <a:extLst>
                <a:ext uri="{FF2B5EF4-FFF2-40B4-BE49-F238E27FC236}">
                  <a16:creationId xmlns:a16="http://schemas.microsoft.com/office/drawing/2014/main" id="{2E72D5EF-9F65-4CA5-8545-ACF6B976FC4D}"/>
                </a:ext>
              </a:extLst>
            </p:cNvPr>
            <p:cNvCxnSpPr>
              <a:stCxn id="8" idx="0"/>
              <a:endCxn id="9" idx="1"/>
            </p:cNvCxnSpPr>
            <p:nvPr/>
          </p:nvCxnSpPr>
          <p:spPr>
            <a:xfrm rot="-5400000">
              <a:off x="5450263" y="1649225"/>
              <a:ext cx="474600" cy="2808900"/>
            </a:xfrm>
            <a:prstGeom prst="bentConnector2">
              <a:avLst/>
            </a:prstGeom>
            <a:noFill/>
            <a:ln w="28575" cap="flat" cmpd="sng">
              <a:solidFill>
                <a:schemeClr val="dk2"/>
              </a:solidFill>
              <a:prstDash val="solid"/>
              <a:round/>
              <a:headEnd type="none" w="med" len="med"/>
              <a:tailEnd type="stealth" w="med" len="med"/>
            </a:ln>
          </p:spPr>
        </p:cxnSp>
        <p:cxnSp>
          <p:nvCxnSpPr>
            <p:cNvPr id="12" name="Google Shape;519;p30">
              <a:extLst>
                <a:ext uri="{FF2B5EF4-FFF2-40B4-BE49-F238E27FC236}">
                  <a16:creationId xmlns:a16="http://schemas.microsoft.com/office/drawing/2014/main" id="{54D9F2C5-727D-418C-B3D0-0C37AD0E78B8}"/>
                </a:ext>
              </a:extLst>
            </p:cNvPr>
            <p:cNvCxnSpPr>
              <a:stCxn id="8" idx="2"/>
              <a:endCxn id="10" idx="1"/>
            </p:cNvCxnSpPr>
            <p:nvPr/>
          </p:nvCxnSpPr>
          <p:spPr>
            <a:xfrm rot="-5400000" flipH="1">
              <a:off x="5521963" y="3067675"/>
              <a:ext cx="331200" cy="2808900"/>
            </a:xfrm>
            <a:prstGeom prst="bentConnector2">
              <a:avLst/>
            </a:prstGeom>
            <a:noFill/>
            <a:ln w="28575" cap="flat" cmpd="sng">
              <a:solidFill>
                <a:schemeClr val="dk2"/>
              </a:solidFill>
              <a:prstDash val="solid"/>
              <a:round/>
              <a:headEnd type="none" w="med" len="med"/>
              <a:tailEnd type="stealth" w="med" len="med"/>
            </a:ln>
          </p:spPr>
        </p:cxnSp>
        <p:sp>
          <p:nvSpPr>
            <p:cNvPr id="13" name="Google Shape;520;p30">
              <a:extLst>
                <a:ext uri="{FF2B5EF4-FFF2-40B4-BE49-F238E27FC236}">
                  <a16:creationId xmlns:a16="http://schemas.microsoft.com/office/drawing/2014/main" id="{0197216B-B053-4DAA-8CFB-999593861EBE}"/>
                </a:ext>
              </a:extLst>
            </p:cNvPr>
            <p:cNvSpPr txBox="1"/>
            <p:nvPr/>
          </p:nvSpPr>
          <p:spPr>
            <a:xfrm>
              <a:off x="5623049" y="2816376"/>
              <a:ext cx="1062425" cy="244363"/>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chemeClr val="accent2"/>
                  </a:solidFill>
                  <a:latin typeface="Roboto"/>
                  <a:ea typeface="Roboto"/>
                  <a:cs typeface="Roboto"/>
                  <a:sym typeface="Roboto"/>
                </a:rPr>
                <a:t>Cash</a:t>
              </a:r>
              <a:endParaRPr dirty="0">
                <a:solidFill>
                  <a:schemeClr val="accent2"/>
                </a:solidFill>
                <a:latin typeface="Roboto"/>
                <a:ea typeface="Roboto"/>
                <a:cs typeface="Roboto"/>
                <a:sym typeface="Roboto"/>
              </a:endParaRPr>
            </a:p>
          </p:txBody>
        </p:sp>
        <p:sp>
          <p:nvSpPr>
            <p:cNvPr id="14" name="Google Shape;521;p30">
              <a:extLst>
                <a:ext uri="{FF2B5EF4-FFF2-40B4-BE49-F238E27FC236}">
                  <a16:creationId xmlns:a16="http://schemas.microsoft.com/office/drawing/2014/main" id="{AFC72ECF-3040-4D05-B2A9-C78C45BE79A4}"/>
                </a:ext>
              </a:extLst>
            </p:cNvPr>
            <p:cNvSpPr txBox="1"/>
            <p:nvPr/>
          </p:nvSpPr>
          <p:spPr>
            <a:xfrm>
              <a:off x="5660675" y="4596325"/>
              <a:ext cx="1024800" cy="285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FF0000"/>
                  </a:solidFill>
                  <a:latin typeface="Roboto"/>
                  <a:ea typeface="Roboto"/>
                  <a:cs typeface="Roboto"/>
                  <a:sym typeface="Roboto"/>
                </a:rPr>
                <a:t>Check</a:t>
              </a:r>
              <a:endParaRPr>
                <a:solidFill>
                  <a:srgbClr val="FF0000"/>
                </a:solidFill>
                <a:latin typeface="Roboto"/>
                <a:ea typeface="Roboto"/>
                <a:cs typeface="Roboto"/>
                <a:sym typeface="Roboto"/>
              </a:endParaRPr>
            </a:p>
          </p:txBody>
        </p:sp>
        <p:sp>
          <p:nvSpPr>
            <p:cNvPr id="15" name="Google Shape;522;p30">
              <a:extLst>
                <a:ext uri="{FF2B5EF4-FFF2-40B4-BE49-F238E27FC236}">
                  <a16:creationId xmlns:a16="http://schemas.microsoft.com/office/drawing/2014/main" id="{0911F80B-9067-4810-8CAE-2A21DA518288}"/>
                </a:ext>
              </a:extLst>
            </p:cNvPr>
            <p:cNvSpPr/>
            <p:nvPr/>
          </p:nvSpPr>
          <p:spPr>
            <a:xfrm>
              <a:off x="7091875" y="3554238"/>
              <a:ext cx="1300800" cy="489000"/>
            </a:xfrm>
            <a:prstGeom prst="rect">
              <a:avLst/>
            </a:prstGeom>
            <a:solidFill>
              <a:srgbClr val="4A86E8"/>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10 Seconds</a:t>
              </a:r>
              <a:endParaRPr/>
            </a:p>
          </p:txBody>
        </p:sp>
        <p:sp>
          <p:nvSpPr>
            <p:cNvPr id="16" name="Google Shape;523;p30">
              <a:extLst>
                <a:ext uri="{FF2B5EF4-FFF2-40B4-BE49-F238E27FC236}">
                  <a16:creationId xmlns:a16="http://schemas.microsoft.com/office/drawing/2014/main" id="{93C9E76F-9762-4238-AB76-EAE87C2A728B}"/>
                </a:ext>
              </a:extLst>
            </p:cNvPr>
            <p:cNvSpPr txBox="1"/>
            <p:nvPr/>
          </p:nvSpPr>
          <p:spPr>
            <a:xfrm>
              <a:off x="5610725" y="3512850"/>
              <a:ext cx="1124700" cy="285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4A86E8"/>
                  </a:solidFill>
                  <a:latin typeface="Roboto"/>
                  <a:ea typeface="Roboto"/>
                  <a:cs typeface="Roboto"/>
                  <a:sym typeface="Roboto"/>
                </a:rPr>
                <a:t>Credit Card</a:t>
              </a:r>
              <a:endParaRPr>
                <a:solidFill>
                  <a:srgbClr val="4A86E8"/>
                </a:solidFill>
                <a:latin typeface="Roboto"/>
                <a:ea typeface="Roboto"/>
                <a:cs typeface="Roboto"/>
                <a:sym typeface="Roboto"/>
              </a:endParaRPr>
            </a:p>
          </p:txBody>
        </p:sp>
        <p:cxnSp>
          <p:nvCxnSpPr>
            <p:cNvPr id="17" name="Google Shape;524;p30">
              <a:extLst>
                <a:ext uri="{FF2B5EF4-FFF2-40B4-BE49-F238E27FC236}">
                  <a16:creationId xmlns:a16="http://schemas.microsoft.com/office/drawing/2014/main" id="{DA725A58-08B4-4ECD-91EB-5643E10E3AAE}"/>
                </a:ext>
              </a:extLst>
            </p:cNvPr>
            <p:cNvCxnSpPr>
              <a:stCxn id="8" idx="3"/>
              <a:endCxn id="15" idx="1"/>
            </p:cNvCxnSpPr>
            <p:nvPr/>
          </p:nvCxnSpPr>
          <p:spPr>
            <a:xfrm>
              <a:off x="5387975" y="3798750"/>
              <a:ext cx="1704000" cy="600"/>
            </a:xfrm>
            <a:prstGeom prst="bentConnector3">
              <a:avLst>
                <a:gd name="adj1" fmla="val 49997"/>
              </a:avLst>
            </a:prstGeom>
            <a:noFill/>
            <a:ln w="28575" cap="flat" cmpd="sng">
              <a:solidFill>
                <a:schemeClr val="dk2"/>
              </a:solidFill>
              <a:prstDash val="solid"/>
              <a:round/>
              <a:headEnd type="none" w="med" len="med"/>
              <a:tailEnd type="stealth" w="med" len="med"/>
            </a:ln>
          </p:spPr>
        </p:cxnSp>
      </p:grpSp>
    </p:spTree>
    <p:extLst>
      <p:ext uri="{BB962C8B-B14F-4D97-AF65-F5344CB8AC3E}">
        <p14:creationId xmlns:p14="http://schemas.microsoft.com/office/powerpoint/2010/main" val="23430732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3C44354-51F6-49C3-B7FB-7C9DC2FF6ECA}"/>
              </a:ext>
            </a:extLst>
          </p:cNvPr>
          <p:cNvSpPr>
            <a:spLocks noGrp="1"/>
          </p:cNvSpPr>
          <p:nvPr>
            <p:ph type="body" sz="quarter" idx="14"/>
          </p:nvPr>
        </p:nvSpPr>
        <p:spPr/>
        <p:txBody>
          <a:bodyPr/>
          <a:lstStyle/>
          <a:p>
            <a:r>
              <a:rPr lang="en" dirty="0"/>
              <a:t>Making Decisions</a:t>
            </a:r>
            <a:endParaRPr lang="en-US" dirty="0"/>
          </a:p>
        </p:txBody>
      </p:sp>
      <p:sp>
        <p:nvSpPr>
          <p:cNvPr id="4" name="Text Placeholder 3">
            <a:extLst>
              <a:ext uri="{FF2B5EF4-FFF2-40B4-BE49-F238E27FC236}">
                <a16:creationId xmlns:a16="http://schemas.microsoft.com/office/drawing/2014/main" id="{6145AA50-D9E8-4CA0-965E-2022ECC4822E}"/>
              </a:ext>
            </a:extLst>
          </p:cNvPr>
          <p:cNvSpPr>
            <a:spLocks noGrp="1"/>
          </p:cNvSpPr>
          <p:nvPr>
            <p:ph type="body" sz="quarter" idx="15"/>
          </p:nvPr>
        </p:nvSpPr>
        <p:spPr/>
        <p:txBody>
          <a:bodyPr/>
          <a:lstStyle/>
          <a:p>
            <a:pPr marL="0" lvl="0" indent="0" algn="l" rtl="0">
              <a:spcBef>
                <a:spcPts val="0"/>
              </a:spcBef>
              <a:spcAft>
                <a:spcPts val="0"/>
              </a:spcAft>
              <a:buNone/>
            </a:pPr>
            <a:r>
              <a:rPr lang="en-US" sz="2000" dirty="0"/>
              <a:t>The ice cream shop now has two decisions, though some processes can have 0 decisions and some processes can have hundreds of decisions.</a:t>
            </a:r>
          </a:p>
          <a:p>
            <a:pPr marL="0" lvl="0" indent="0" algn="l" rtl="0">
              <a:spcBef>
                <a:spcPts val="1600"/>
              </a:spcBef>
              <a:spcAft>
                <a:spcPts val="0"/>
              </a:spcAft>
              <a:buNone/>
            </a:pPr>
            <a:r>
              <a:rPr lang="en-US" sz="2000" dirty="0"/>
              <a:t>It is important to remember the order of decisions, as one decision can impact another, only the customer who pays in cash has to get change</a:t>
            </a:r>
          </a:p>
          <a:p>
            <a:endParaRPr lang="en-US" dirty="0"/>
          </a:p>
        </p:txBody>
      </p:sp>
      <p:grpSp>
        <p:nvGrpSpPr>
          <p:cNvPr id="5" name="Group 4">
            <a:extLst>
              <a:ext uri="{FF2B5EF4-FFF2-40B4-BE49-F238E27FC236}">
                <a16:creationId xmlns:a16="http://schemas.microsoft.com/office/drawing/2014/main" id="{02B81F1C-9C21-45F5-A862-D8610E653F88}"/>
              </a:ext>
            </a:extLst>
          </p:cNvPr>
          <p:cNvGrpSpPr/>
          <p:nvPr/>
        </p:nvGrpSpPr>
        <p:grpSpPr>
          <a:xfrm>
            <a:off x="272084" y="3269104"/>
            <a:ext cx="11589953" cy="3223012"/>
            <a:chOff x="310300" y="2582860"/>
            <a:chExt cx="10486264" cy="2675390"/>
          </a:xfrm>
        </p:grpSpPr>
        <p:sp>
          <p:nvSpPr>
            <p:cNvPr id="6" name="Google Shape;531;p31">
              <a:extLst>
                <a:ext uri="{FF2B5EF4-FFF2-40B4-BE49-F238E27FC236}">
                  <a16:creationId xmlns:a16="http://schemas.microsoft.com/office/drawing/2014/main" id="{7A48CEFE-222F-494A-9AF3-80B8BA2AED03}"/>
                </a:ext>
              </a:extLst>
            </p:cNvPr>
            <p:cNvSpPr/>
            <p:nvPr/>
          </p:nvSpPr>
          <p:spPr>
            <a:xfrm>
              <a:off x="310300" y="3434825"/>
              <a:ext cx="2209725" cy="1247724"/>
            </a:xfrm>
            <a:prstGeom prst="flowChartDecision">
              <a:avLst/>
            </a:prstGeom>
            <a:solidFill>
              <a:srgbClr val="FFFFFF"/>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dirty="0"/>
                <a:t>How should I pay?</a:t>
              </a:r>
              <a:endParaRPr dirty="0"/>
            </a:p>
          </p:txBody>
        </p:sp>
        <p:sp>
          <p:nvSpPr>
            <p:cNvPr id="7" name="Google Shape;532;p31">
              <a:extLst>
                <a:ext uri="{FF2B5EF4-FFF2-40B4-BE49-F238E27FC236}">
                  <a16:creationId xmlns:a16="http://schemas.microsoft.com/office/drawing/2014/main" id="{EE386F07-3FEF-46E3-93B1-E3170FCFE23D}"/>
                </a:ext>
              </a:extLst>
            </p:cNvPr>
            <p:cNvSpPr/>
            <p:nvPr/>
          </p:nvSpPr>
          <p:spPr>
            <a:xfrm>
              <a:off x="3977948" y="2670881"/>
              <a:ext cx="1601668" cy="533707"/>
            </a:xfrm>
            <a:prstGeom prst="rect">
              <a:avLst/>
            </a:prstGeom>
            <a:solidFill>
              <a:schemeClr val="accent2"/>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dirty="0"/>
                <a:t>20 Seconds</a:t>
              </a:r>
              <a:endParaRPr dirty="0"/>
            </a:p>
          </p:txBody>
        </p:sp>
        <p:sp>
          <p:nvSpPr>
            <p:cNvPr id="8" name="Google Shape;533;p31">
              <a:extLst>
                <a:ext uri="{FF2B5EF4-FFF2-40B4-BE49-F238E27FC236}">
                  <a16:creationId xmlns:a16="http://schemas.microsoft.com/office/drawing/2014/main" id="{086FDE3A-04CC-4183-9CD6-03F76F98EC52}"/>
                </a:ext>
              </a:extLst>
            </p:cNvPr>
            <p:cNvSpPr/>
            <p:nvPr/>
          </p:nvSpPr>
          <p:spPr>
            <a:xfrm>
              <a:off x="3977948" y="4483355"/>
              <a:ext cx="1546777" cy="542720"/>
            </a:xfrm>
            <a:prstGeom prst="rect">
              <a:avLst/>
            </a:prstGeom>
            <a:solidFill>
              <a:srgbClr val="FF0000"/>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dirty="0"/>
                <a:t>50  Seconds</a:t>
              </a:r>
              <a:endParaRPr dirty="0"/>
            </a:p>
          </p:txBody>
        </p:sp>
        <p:cxnSp>
          <p:nvCxnSpPr>
            <p:cNvPr id="9" name="Google Shape;534;p31">
              <a:extLst>
                <a:ext uri="{FF2B5EF4-FFF2-40B4-BE49-F238E27FC236}">
                  <a16:creationId xmlns:a16="http://schemas.microsoft.com/office/drawing/2014/main" id="{D66C8AC7-6FB8-45F5-9118-32B7B83D77AE}"/>
                </a:ext>
              </a:extLst>
            </p:cNvPr>
            <p:cNvCxnSpPr>
              <a:cxnSpLocks/>
              <a:stCxn id="6" idx="0"/>
              <a:endCxn id="7" idx="1"/>
            </p:cNvCxnSpPr>
            <p:nvPr/>
          </p:nvCxnSpPr>
          <p:spPr>
            <a:xfrm rot="5400000" flipH="1" flipV="1">
              <a:off x="2448011" y="1904888"/>
              <a:ext cx="497090" cy="2562785"/>
            </a:xfrm>
            <a:prstGeom prst="bentConnector2">
              <a:avLst/>
            </a:prstGeom>
            <a:noFill/>
            <a:ln w="28575" cap="flat" cmpd="sng">
              <a:solidFill>
                <a:schemeClr val="dk2"/>
              </a:solidFill>
              <a:prstDash val="solid"/>
              <a:round/>
              <a:headEnd type="none" w="med" len="med"/>
              <a:tailEnd type="stealth" w="med" len="med"/>
            </a:ln>
          </p:spPr>
        </p:cxnSp>
        <p:cxnSp>
          <p:nvCxnSpPr>
            <p:cNvPr id="10" name="Google Shape;535;p31">
              <a:extLst>
                <a:ext uri="{FF2B5EF4-FFF2-40B4-BE49-F238E27FC236}">
                  <a16:creationId xmlns:a16="http://schemas.microsoft.com/office/drawing/2014/main" id="{0186248E-309A-4BDA-BE95-860B9D12B4F8}"/>
                </a:ext>
              </a:extLst>
            </p:cNvPr>
            <p:cNvCxnSpPr>
              <a:cxnSpLocks/>
              <a:stCxn id="6" idx="2"/>
              <a:endCxn id="8" idx="1"/>
            </p:cNvCxnSpPr>
            <p:nvPr/>
          </p:nvCxnSpPr>
          <p:spPr>
            <a:xfrm rot="16200000" flipH="1">
              <a:off x="2660472" y="3437240"/>
              <a:ext cx="72166" cy="2562785"/>
            </a:xfrm>
            <a:prstGeom prst="bentConnector2">
              <a:avLst/>
            </a:prstGeom>
            <a:noFill/>
            <a:ln w="28575" cap="flat" cmpd="sng">
              <a:solidFill>
                <a:schemeClr val="dk2"/>
              </a:solidFill>
              <a:prstDash val="solid"/>
              <a:round/>
              <a:headEnd type="none" w="med" len="med"/>
              <a:tailEnd type="stealth" w="med" len="med"/>
            </a:ln>
          </p:spPr>
        </p:cxnSp>
        <p:sp>
          <p:nvSpPr>
            <p:cNvPr id="11" name="Google Shape;536;p31">
              <a:extLst>
                <a:ext uri="{FF2B5EF4-FFF2-40B4-BE49-F238E27FC236}">
                  <a16:creationId xmlns:a16="http://schemas.microsoft.com/office/drawing/2014/main" id="{EC5C78DE-0560-4117-B98B-7DBF098CEDFA}"/>
                </a:ext>
              </a:extLst>
            </p:cNvPr>
            <p:cNvSpPr txBox="1"/>
            <p:nvPr/>
          </p:nvSpPr>
          <p:spPr>
            <a:xfrm>
              <a:off x="2755099" y="2960225"/>
              <a:ext cx="1115235" cy="244364"/>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chemeClr val="accent2"/>
                  </a:solidFill>
                  <a:latin typeface="Roboto"/>
                  <a:ea typeface="Roboto"/>
                  <a:cs typeface="Roboto"/>
                  <a:sym typeface="Roboto"/>
                </a:rPr>
                <a:t>Cash</a:t>
              </a:r>
              <a:endParaRPr dirty="0">
                <a:solidFill>
                  <a:schemeClr val="accent2"/>
                </a:solidFill>
                <a:latin typeface="Roboto"/>
                <a:ea typeface="Roboto"/>
                <a:cs typeface="Roboto"/>
                <a:sym typeface="Roboto"/>
              </a:endParaRPr>
            </a:p>
          </p:txBody>
        </p:sp>
        <p:sp>
          <p:nvSpPr>
            <p:cNvPr id="12" name="Google Shape;537;p31">
              <a:extLst>
                <a:ext uri="{FF2B5EF4-FFF2-40B4-BE49-F238E27FC236}">
                  <a16:creationId xmlns:a16="http://schemas.microsoft.com/office/drawing/2014/main" id="{9BC7C765-173A-4C34-91D8-443B384A1FF2}"/>
                </a:ext>
              </a:extLst>
            </p:cNvPr>
            <p:cNvSpPr txBox="1"/>
            <p:nvPr/>
          </p:nvSpPr>
          <p:spPr>
            <a:xfrm>
              <a:off x="2792725" y="4740175"/>
              <a:ext cx="1024800" cy="285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FF0000"/>
                  </a:solidFill>
                  <a:latin typeface="Roboto"/>
                  <a:ea typeface="Roboto"/>
                  <a:cs typeface="Roboto"/>
                  <a:sym typeface="Roboto"/>
                </a:rPr>
                <a:t>Check</a:t>
              </a:r>
              <a:endParaRPr>
                <a:solidFill>
                  <a:srgbClr val="FF0000"/>
                </a:solidFill>
                <a:latin typeface="Roboto"/>
                <a:ea typeface="Roboto"/>
                <a:cs typeface="Roboto"/>
                <a:sym typeface="Roboto"/>
              </a:endParaRPr>
            </a:p>
          </p:txBody>
        </p:sp>
        <p:sp>
          <p:nvSpPr>
            <p:cNvPr id="13" name="Google Shape;538;p31">
              <a:extLst>
                <a:ext uri="{FF2B5EF4-FFF2-40B4-BE49-F238E27FC236}">
                  <a16:creationId xmlns:a16="http://schemas.microsoft.com/office/drawing/2014/main" id="{5B45D8DB-F3FC-4D68-ADAB-DE085D1412B7}"/>
                </a:ext>
              </a:extLst>
            </p:cNvPr>
            <p:cNvSpPr/>
            <p:nvPr/>
          </p:nvSpPr>
          <p:spPr>
            <a:xfrm>
              <a:off x="3977948" y="3653381"/>
              <a:ext cx="1546777" cy="533708"/>
            </a:xfrm>
            <a:prstGeom prst="rect">
              <a:avLst/>
            </a:prstGeom>
            <a:solidFill>
              <a:srgbClr val="4A86E8"/>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dirty="0"/>
                <a:t>10 Seconds</a:t>
              </a:r>
              <a:endParaRPr dirty="0"/>
            </a:p>
          </p:txBody>
        </p:sp>
        <p:sp>
          <p:nvSpPr>
            <p:cNvPr id="14" name="Google Shape;539;p31">
              <a:extLst>
                <a:ext uri="{FF2B5EF4-FFF2-40B4-BE49-F238E27FC236}">
                  <a16:creationId xmlns:a16="http://schemas.microsoft.com/office/drawing/2014/main" id="{386902A9-DB2B-4C78-8E2D-8037CFED3D77}"/>
                </a:ext>
              </a:extLst>
            </p:cNvPr>
            <p:cNvSpPr txBox="1"/>
            <p:nvPr/>
          </p:nvSpPr>
          <p:spPr>
            <a:xfrm>
              <a:off x="2749250" y="3617834"/>
              <a:ext cx="1124700" cy="285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rgbClr val="4A86E8"/>
                  </a:solidFill>
                  <a:latin typeface="Roboto"/>
                  <a:ea typeface="Roboto"/>
                  <a:cs typeface="Roboto"/>
                  <a:sym typeface="Roboto"/>
                </a:rPr>
                <a:t>Credit Card</a:t>
              </a:r>
              <a:endParaRPr dirty="0">
                <a:solidFill>
                  <a:srgbClr val="4A86E8"/>
                </a:solidFill>
                <a:latin typeface="Roboto"/>
                <a:ea typeface="Roboto"/>
                <a:cs typeface="Roboto"/>
                <a:sym typeface="Roboto"/>
              </a:endParaRPr>
            </a:p>
          </p:txBody>
        </p:sp>
        <p:cxnSp>
          <p:nvCxnSpPr>
            <p:cNvPr id="15" name="Google Shape;540;p31">
              <a:extLst>
                <a:ext uri="{FF2B5EF4-FFF2-40B4-BE49-F238E27FC236}">
                  <a16:creationId xmlns:a16="http://schemas.microsoft.com/office/drawing/2014/main" id="{036C8750-198C-496B-9B86-91A035E08B60}"/>
                </a:ext>
              </a:extLst>
            </p:cNvPr>
            <p:cNvCxnSpPr>
              <a:cxnSpLocks/>
              <a:stCxn id="6" idx="3"/>
              <a:endCxn id="13" idx="1"/>
            </p:cNvCxnSpPr>
            <p:nvPr/>
          </p:nvCxnSpPr>
          <p:spPr>
            <a:xfrm flipV="1">
              <a:off x="2520025" y="3920235"/>
              <a:ext cx="1457922" cy="138452"/>
            </a:xfrm>
            <a:prstGeom prst="bentConnector3">
              <a:avLst>
                <a:gd name="adj1" fmla="val 50000"/>
              </a:avLst>
            </a:prstGeom>
            <a:noFill/>
            <a:ln w="28575" cap="flat" cmpd="sng">
              <a:solidFill>
                <a:schemeClr val="dk2"/>
              </a:solidFill>
              <a:prstDash val="solid"/>
              <a:round/>
              <a:headEnd type="none" w="med" len="med"/>
              <a:tailEnd type="stealth" w="med" len="med"/>
            </a:ln>
          </p:spPr>
        </p:cxnSp>
        <p:sp>
          <p:nvSpPr>
            <p:cNvPr id="16" name="Google Shape;541;p31">
              <a:extLst>
                <a:ext uri="{FF2B5EF4-FFF2-40B4-BE49-F238E27FC236}">
                  <a16:creationId xmlns:a16="http://schemas.microsoft.com/office/drawing/2014/main" id="{4D1D80C7-F83F-492C-8846-662C02211380}"/>
                </a:ext>
              </a:extLst>
            </p:cNvPr>
            <p:cNvSpPr/>
            <p:nvPr/>
          </p:nvSpPr>
          <p:spPr>
            <a:xfrm>
              <a:off x="6318825" y="3245987"/>
              <a:ext cx="2209724" cy="1494188"/>
            </a:xfrm>
            <a:prstGeom prst="flowChartDecision">
              <a:avLst/>
            </a:prstGeom>
            <a:solidFill>
              <a:srgbClr val="FFFFFF"/>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dirty="0"/>
                <a:t>Do I have change?</a:t>
              </a:r>
              <a:endParaRPr dirty="0"/>
            </a:p>
          </p:txBody>
        </p:sp>
        <p:cxnSp>
          <p:nvCxnSpPr>
            <p:cNvPr id="17" name="Google Shape;542;p31">
              <a:extLst>
                <a:ext uri="{FF2B5EF4-FFF2-40B4-BE49-F238E27FC236}">
                  <a16:creationId xmlns:a16="http://schemas.microsoft.com/office/drawing/2014/main" id="{8536335D-441E-4FC8-991E-6E0B64EF1D3E}"/>
                </a:ext>
              </a:extLst>
            </p:cNvPr>
            <p:cNvCxnSpPr>
              <a:cxnSpLocks/>
              <a:stCxn id="7" idx="3"/>
              <a:endCxn id="16" idx="1"/>
            </p:cNvCxnSpPr>
            <p:nvPr/>
          </p:nvCxnSpPr>
          <p:spPr>
            <a:xfrm>
              <a:off x="5579616" y="2937735"/>
              <a:ext cx="739210" cy="1055347"/>
            </a:xfrm>
            <a:prstGeom prst="bentConnector3">
              <a:avLst>
                <a:gd name="adj1" fmla="val 50000"/>
              </a:avLst>
            </a:prstGeom>
            <a:noFill/>
            <a:ln w="28575" cap="flat" cmpd="sng">
              <a:solidFill>
                <a:schemeClr val="dk2"/>
              </a:solidFill>
              <a:prstDash val="solid"/>
              <a:round/>
              <a:headEnd type="none" w="med" len="med"/>
              <a:tailEnd type="stealth" w="med" len="med"/>
            </a:ln>
          </p:spPr>
        </p:cxnSp>
        <p:sp>
          <p:nvSpPr>
            <p:cNvPr id="18" name="Google Shape;543;p31">
              <a:extLst>
                <a:ext uri="{FF2B5EF4-FFF2-40B4-BE49-F238E27FC236}">
                  <a16:creationId xmlns:a16="http://schemas.microsoft.com/office/drawing/2014/main" id="{B292F1D6-DF08-4025-BC84-73D611554C3D}"/>
                </a:ext>
              </a:extLst>
            </p:cNvPr>
            <p:cNvSpPr/>
            <p:nvPr/>
          </p:nvSpPr>
          <p:spPr>
            <a:xfrm>
              <a:off x="9025354" y="2582860"/>
              <a:ext cx="1683625" cy="595849"/>
            </a:xfrm>
            <a:prstGeom prst="rect">
              <a:avLst/>
            </a:prstGeom>
            <a:solidFill>
              <a:schemeClr val="accent2"/>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dirty="0"/>
                <a:t>30 Seconds</a:t>
              </a:r>
              <a:endParaRPr dirty="0"/>
            </a:p>
          </p:txBody>
        </p:sp>
        <p:sp>
          <p:nvSpPr>
            <p:cNvPr id="19" name="Google Shape;544;p31">
              <a:extLst>
                <a:ext uri="{FF2B5EF4-FFF2-40B4-BE49-F238E27FC236}">
                  <a16:creationId xmlns:a16="http://schemas.microsoft.com/office/drawing/2014/main" id="{08E6D507-1A4D-49EA-8F17-6F89ECFC0150}"/>
                </a:ext>
              </a:extLst>
            </p:cNvPr>
            <p:cNvSpPr/>
            <p:nvPr/>
          </p:nvSpPr>
          <p:spPr>
            <a:xfrm>
              <a:off x="9112939" y="4682549"/>
              <a:ext cx="1683625" cy="575701"/>
            </a:xfrm>
            <a:prstGeom prst="rect">
              <a:avLst/>
            </a:prstGeom>
            <a:solidFill>
              <a:srgbClr val="FF0000"/>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dirty="0"/>
                <a:t>0 Seconds</a:t>
              </a:r>
              <a:endParaRPr dirty="0"/>
            </a:p>
          </p:txBody>
        </p:sp>
        <p:cxnSp>
          <p:nvCxnSpPr>
            <p:cNvPr id="20" name="Google Shape;545;p31">
              <a:extLst>
                <a:ext uri="{FF2B5EF4-FFF2-40B4-BE49-F238E27FC236}">
                  <a16:creationId xmlns:a16="http://schemas.microsoft.com/office/drawing/2014/main" id="{9FE8E6FE-45C1-4B5C-BCC0-FDB5CA43C507}"/>
                </a:ext>
              </a:extLst>
            </p:cNvPr>
            <p:cNvCxnSpPr>
              <a:cxnSpLocks/>
              <a:stCxn id="16" idx="0"/>
              <a:endCxn id="18" idx="1"/>
            </p:cNvCxnSpPr>
            <p:nvPr/>
          </p:nvCxnSpPr>
          <p:spPr>
            <a:xfrm rot="5400000" flipH="1" flipV="1">
              <a:off x="8041920" y="2262553"/>
              <a:ext cx="365202" cy="1601667"/>
            </a:xfrm>
            <a:prstGeom prst="bentConnector2">
              <a:avLst/>
            </a:prstGeom>
            <a:noFill/>
            <a:ln w="28575" cap="flat" cmpd="sng">
              <a:solidFill>
                <a:schemeClr val="dk2"/>
              </a:solidFill>
              <a:prstDash val="solid"/>
              <a:round/>
              <a:headEnd type="none" w="med" len="med"/>
              <a:tailEnd type="stealth" w="med" len="med"/>
            </a:ln>
          </p:spPr>
        </p:cxnSp>
        <p:cxnSp>
          <p:nvCxnSpPr>
            <p:cNvPr id="21" name="Google Shape;546;p31">
              <a:extLst>
                <a:ext uri="{FF2B5EF4-FFF2-40B4-BE49-F238E27FC236}">
                  <a16:creationId xmlns:a16="http://schemas.microsoft.com/office/drawing/2014/main" id="{BAEF6A20-F45B-4726-93BF-B38AA2DA5C21}"/>
                </a:ext>
              </a:extLst>
            </p:cNvPr>
            <p:cNvCxnSpPr>
              <a:cxnSpLocks/>
              <a:stCxn id="16" idx="2"/>
              <a:endCxn id="19" idx="1"/>
            </p:cNvCxnSpPr>
            <p:nvPr/>
          </p:nvCxnSpPr>
          <p:spPr>
            <a:xfrm rot="16200000" flipH="1">
              <a:off x="8153201" y="4010661"/>
              <a:ext cx="230225" cy="1689252"/>
            </a:xfrm>
            <a:prstGeom prst="bentConnector2">
              <a:avLst/>
            </a:prstGeom>
            <a:noFill/>
            <a:ln w="28575" cap="flat" cmpd="sng">
              <a:solidFill>
                <a:schemeClr val="dk2"/>
              </a:solidFill>
              <a:prstDash val="solid"/>
              <a:round/>
              <a:headEnd type="none" w="med" len="med"/>
              <a:tailEnd type="stealth" w="med" len="med"/>
            </a:ln>
          </p:spPr>
        </p:cxnSp>
        <p:sp>
          <p:nvSpPr>
            <p:cNvPr id="22" name="Google Shape;547;p31">
              <a:extLst>
                <a:ext uri="{FF2B5EF4-FFF2-40B4-BE49-F238E27FC236}">
                  <a16:creationId xmlns:a16="http://schemas.microsoft.com/office/drawing/2014/main" id="{D99F06AF-74EE-463B-BE5B-98B9CE8B37C7}"/>
                </a:ext>
              </a:extLst>
            </p:cNvPr>
            <p:cNvSpPr txBox="1"/>
            <p:nvPr/>
          </p:nvSpPr>
          <p:spPr>
            <a:xfrm>
              <a:off x="7687436" y="2960088"/>
              <a:ext cx="733500" cy="285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chemeClr val="accent2"/>
                  </a:solidFill>
                  <a:latin typeface="Roboto"/>
                  <a:ea typeface="Roboto"/>
                  <a:cs typeface="Roboto"/>
                  <a:sym typeface="Roboto"/>
                </a:rPr>
                <a:t>Yes</a:t>
              </a:r>
              <a:endParaRPr dirty="0">
                <a:solidFill>
                  <a:schemeClr val="accent2"/>
                </a:solidFill>
                <a:latin typeface="Roboto"/>
                <a:ea typeface="Roboto"/>
                <a:cs typeface="Roboto"/>
                <a:sym typeface="Roboto"/>
              </a:endParaRPr>
            </a:p>
          </p:txBody>
        </p:sp>
        <p:sp>
          <p:nvSpPr>
            <p:cNvPr id="23" name="Google Shape;548;p31">
              <a:extLst>
                <a:ext uri="{FF2B5EF4-FFF2-40B4-BE49-F238E27FC236}">
                  <a16:creationId xmlns:a16="http://schemas.microsoft.com/office/drawing/2014/main" id="{68860F52-FE16-46EB-AB4A-2F00CE1CB48E}"/>
                </a:ext>
              </a:extLst>
            </p:cNvPr>
            <p:cNvSpPr txBox="1"/>
            <p:nvPr/>
          </p:nvSpPr>
          <p:spPr>
            <a:xfrm>
              <a:off x="7720493" y="4930398"/>
              <a:ext cx="733500" cy="285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FF0000"/>
                  </a:solidFill>
                  <a:latin typeface="Roboto"/>
                  <a:ea typeface="Roboto"/>
                  <a:cs typeface="Roboto"/>
                  <a:sym typeface="Roboto"/>
                </a:rPr>
                <a:t>No</a:t>
              </a:r>
              <a:endParaRPr>
                <a:solidFill>
                  <a:srgbClr val="FF0000"/>
                </a:solidFill>
                <a:latin typeface="Roboto"/>
                <a:ea typeface="Roboto"/>
                <a:cs typeface="Roboto"/>
                <a:sym typeface="Roboto"/>
              </a:endParaRPr>
            </a:p>
          </p:txBody>
        </p:sp>
      </p:grpSp>
    </p:spTree>
    <p:extLst>
      <p:ext uri="{BB962C8B-B14F-4D97-AF65-F5344CB8AC3E}">
        <p14:creationId xmlns:p14="http://schemas.microsoft.com/office/powerpoint/2010/main" val="446437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2F19728-C152-4AAA-8D1F-C7C134B3ABAC}"/>
              </a:ext>
            </a:extLst>
          </p:cNvPr>
          <p:cNvSpPr>
            <a:spLocks noGrp="1"/>
          </p:cNvSpPr>
          <p:nvPr>
            <p:ph type="body" sz="quarter" idx="14"/>
          </p:nvPr>
        </p:nvSpPr>
        <p:spPr/>
        <p:txBody>
          <a:bodyPr/>
          <a:lstStyle/>
          <a:p>
            <a:r>
              <a:rPr lang="en" dirty="0"/>
              <a:t>Floor layouts</a:t>
            </a:r>
            <a:endParaRPr lang="en-US" dirty="0"/>
          </a:p>
        </p:txBody>
      </p:sp>
      <p:sp>
        <p:nvSpPr>
          <p:cNvPr id="4" name="Text Placeholder 3">
            <a:extLst>
              <a:ext uri="{FF2B5EF4-FFF2-40B4-BE49-F238E27FC236}">
                <a16:creationId xmlns:a16="http://schemas.microsoft.com/office/drawing/2014/main" id="{CB63A398-8E10-4619-8307-7AD3CE267684}"/>
              </a:ext>
            </a:extLst>
          </p:cNvPr>
          <p:cNvSpPr>
            <a:spLocks noGrp="1"/>
          </p:cNvSpPr>
          <p:nvPr>
            <p:ph type="body" sz="quarter" idx="15"/>
          </p:nvPr>
        </p:nvSpPr>
        <p:spPr/>
        <p:txBody>
          <a:bodyPr/>
          <a:lstStyle/>
          <a:p>
            <a:pPr marL="0" lvl="0" indent="0" algn="l" rtl="0">
              <a:spcBef>
                <a:spcPts val="0"/>
              </a:spcBef>
              <a:spcAft>
                <a:spcPts val="0"/>
              </a:spcAft>
              <a:buNone/>
            </a:pPr>
            <a:r>
              <a:rPr lang="en-US" sz="2800" dirty="0"/>
              <a:t>We learned previously how processes have more than one step, and often involve movement.</a:t>
            </a:r>
          </a:p>
          <a:p>
            <a:pPr marL="0" lvl="0" indent="0" algn="l" rtl="0">
              <a:spcBef>
                <a:spcPts val="1600"/>
              </a:spcBef>
              <a:spcAft>
                <a:spcPts val="0"/>
              </a:spcAft>
              <a:buNone/>
            </a:pPr>
            <a:endParaRPr lang="en-US" sz="2800" dirty="0"/>
          </a:p>
          <a:p>
            <a:pPr marL="0" lvl="0" indent="0" algn="l" rtl="0">
              <a:spcBef>
                <a:spcPts val="1600"/>
              </a:spcBef>
              <a:spcAft>
                <a:spcPts val="0"/>
              </a:spcAft>
              <a:buNone/>
            </a:pPr>
            <a:r>
              <a:rPr lang="en-US" sz="2800" dirty="0"/>
              <a:t>While some processes have all their steps in the same location, many require going to use or get a certain item in a different location.</a:t>
            </a:r>
          </a:p>
          <a:p>
            <a:pPr marL="0" lvl="0" indent="0" algn="l" rtl="0">
              <a:spcBef>
                <a:spcPts val="1600"/>
              </a:spcBef>
              <a:spcAft>
                <a:spcPts val="0"/>
              </a:spcAft>
              <a:buNone/>
            </a:pPr>
            <a:endParaRPr lang="en-US" sz="2800" dirty="0"/>
          </a:p>
          <a:p>
            <a:pPr marL="0" lvl="0" indent="0" algn="l" rtl="0">
              <a:spcBef>
                <a:spcPts val="1600"/>
              </a:spcBef>
              <a:spcAft>
                <a:spcPts val="0"/>
              </a:spcAft>
              <a:buNone/>
            </a:pPr>
            <a:r>
              <a:rPr lang="en-US" sz="2800" dirty="0"/>
              <a:t>Think about making an entire dinner without moving from one spot; does it seem possible?</a:t>
            </a:r>
          </a:p>
          <a:p>
            <a:endParaRPr lang="en-US" dirty="0"/>
          </a:p>
        </p:txBody>
      </p:sp>
    </p:spTree>
    <p:extLst>
      <p:ext uri="{BB962C8B-B14F-4D97-AF65-F5344CB8AC3E}">
        <p14:creationId xmlns:p14="http://schemas.microsoft.com/office/powerpoint/2010/main" val="4294790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6F5935B-2758-45C6-94A3-F038C476B550}"/>
              </a:ext>
            </a:extLst>
          </p:cNvPr>
          <p:cNvSpPr>
            <a:spLocks noGrp="1"/>
          </p:cNvSpPr>
          <p:nvPr>
            <p:ph type="body" sz="quarter" idx="14"/>
          </p:nvPr>
        </p:nvSpPr>
        <p:spPr/>
        <p:txBody>
          <a:bodyPr/>
          <a:lstStyle/>
          <a:p>
            <a:r>
              <a:rPr lang="en" dirty="0"/>
              <a:t>Making Decisions</a:t>
            </a:r>
            <a:endParaRPr lang="en-US" dirty="0"/>
          </a:p>
        </p:txBody>
      </p:sp>
      <p:sp>
        <p:nvSpPr>
          <p:cNvPr id="4" name="Text Placeholder 3">
            <a:extLst>
              <a:ext uri="{FF2B5EF4-FFF2-40B4-BE49-F238E27FC236}">
                <a16:creationId xmlns:a16="http://schemas.microsoft.com/office/drawing/2014/main" id="{2B7F6F66-0E0E-480F-97BA-F34E2E2A1ACD}"/>
              </a:ext>
            </a:extLst>
          </p:cNvPr>
          <p:cNvSpPr>
            <a:spLocks noGrp="1"/>
          </p:cNvSpPr>
          <p:nvPr>
            <p:ph type="body" sz="quarter" idx="15"/>
          </p:nvPr>
        </p:nvSpPr>
        <p:spPr/>
        <p:txBody>
          <a:bodyPr/>
          <a:lstStyle/>
          <a:p>
            <a:pPr marL="0" lvl="0" indent="0" algn="l" rtl="0">
              <a:spcBef>
                <a:spcPts val="0"/>
              </a:spcBef>
              <a:spcAft>
                <a:spcPts val="0"/>
              </a:spcAft>
              <a:buNone/>
            </a:pPr>
            <a:r>
              <a:rPr lang="en-US" sz="2000" dirty="0"/>
              <a:t>Just because there are multiple options, that does not mean that there is an equal chance of them being chosen.</a:t>
            </a:r>
          </a:p>
          <a:p>
            <a:pPr marL="0" lvl="0" indent="0" algn="l" rtl="0">
              <a:spcBef>
                <a:spcPts val="1600"/>
              </a:spcBef>
              <a:spcAft>
                <a:spcPts val="0"/>
              </a:spcAft>
              <a:buNone/>
            </a:pPr>
            <a:r>
              <a:rPr lang="en-US" sz="2000" dirty="0"/>
              <a:t>For example, the donut shop may be in a heavily vegan neighborhood where 80% of customers will ask for a vegan donut</a:t>
            </a:r>
          </a:p>
          <a:p>
            <a:endParaRPr lang="en-US" dirty="0"/>
          </a:p>
        </p:txBody>
      </p:sp>
      <p:grpSp>
        <p:nvGrpSpPr>
          <p:cNvPr id="5" name="Group 4">
            <a:extLst>
              <a:ext uri="{FF2B5EF4-FFF2-40B4-BE49-F238E27FC236}">
                <a16:creationId xmlns:a16="http://schemas.microsoft.com/office/drawing/2014/main" id="{A4E7AD0D-A95C-4883-B77C-8D4F664DBE33}"/>
              </a:ext>
            </a:extLst>
          </p:cNvPr>
          <p:cNvGrpSpPr/>
          <p:nvPr/>
        </p:nvGrpSpPr>
        <p:grpSpPr>
          <a:xfrm>
            <a:off x="329964" y="3817620"/>
            <a:ext cx="10151254" cy="2720130"/>
            <a:chOff x="-283758" y="2830325"/>
            <a:chExt cx="8992643" cy="2051900"/>
          </a:xfrm>
        </p:grpSpPr>
        <p:sp>
          <p:nvSpPr>
            <p:cNvPr id="6" name="Google Shape;555;p32">
              <a:extLst>
                <a:ext uri="{FF2B5EF4-FFF2-40B4-BE49-F238E27FC236}">
                  <a16:creationId xmlns:a16="http://schemas.microsoft.com/office/drawing/2014/main" id="{B7B44D4B-0F46-493E-A246-CA8C3A3355D8}"/>
                </a:ext>
              </a:extLst>
            </p:cNvPr>
            <p:cNvSpPr/>
            <p:nvPr/>
          </p:nvSpPr>
          <p:spPr>
            <a:xfrm>
              <a:off x="3129621" y="3148448"/>
              <a:ext cx="2629601" cy="1374364"/>
            </a:xfrm>
            <a:prstGeom prst="flowChartDecision">
              <a:avLst/>
            </a:prstGeom>
            <a:solidFill>
              <a:srgbClr val="FFFFFF"/>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dirty="0"/>
                <a:t>Do I want a vegan donut?</a:t>
              </a:r>
              <a:endParaRPr dirty="0"/>
            </a:p>
          </p:txBody>
        </p:sp>
        <p:sp>
          <p:nvSpPr>
            <p:cNvPr id="7" name="Google Shape;556;p32">
              <a:extLst>
                <a:ext uri="{FF2B5EF4-FFF2-40B4-BE49-F238E27FC236}">
                  <a16:creationId xmlns:a16="http://schemas.microsoft.com/office/drawing/2014/main" id="{1469C42B-C9DB-426E-B4F5-E8464DF95D2E}"/>
                </a:ext>
              </a:extLst>
            </p:cNvPr>
            <p:cNvSpPr/>
            <p:nvPr/>
          </p:nvSpPr>
          <p:spPr>
            <a:xfrm>
              <a:off x="7033525" y="2836924"/>
              <a:ext cx="1675360" cy="489000"/>
            </a:xfrm>
            <a:prstGeom prst="rect">
              <a:avLst/>
            </a:prstGeom>
            <a:solidFill>
              <a:schemeClr val="accent2"/>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dirty="0"/>
                <a:t>40 Seconds</a:t>
              </a:r>
              <a:endParaRPr dirty="0"/>
            </a:p>
          </p:txBody>
        </p:sp>
        <p:sp>
          <p:nvSpPr>
            <p:cNvPr id="8" name="Google Shape;557;p32">
              <a:extLst>
                <a:ext uri="{FF2B5EF4-FFF2-40B4-BE49-F238E27FC236}">
                  <a16:creationId xmlns:a16="http://schemas.microsoft.com/office/drawing/2014/main" id="{563FC194-E77B-4286-ACDF-1FDA32643DC9}"/>
                </a:ext>
              </a:extLst>
            </p:cNvPr>
            <p:cNvSpPr/>
            <p:nvPr/>
          </p:nvSpPr>
          <p:spPr>
            <a:xfrm>
              <a:off x="7033525" y="4393225"/>
              <a:ext cx="1624814" cy="489000"/>
            </a:xfrm>
            <a:prstGeom prst="rect">
              <a:avLst/>
            </a:prstGeom>
            <a:solidFill>
              <a:srgbClr val="FF0000"/>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dirty="0"/>
                <a:t>5   Seconds</a:t>
              </a:r>
              <a:endParaRPr dirty="0"/>
            </a:p>
          </p:txBody>
        </p:sp>
        <p:cxnSp>
          <p:nvCxnSpPr>
            <p:cNvPr id="9" name="Google Shape;558;p32">
              <a:extLst>
                <a:ext uri="{FF2B5EF4-FFF2-40B4-BE49-F238E27FC236}">
                  <a16:creationId xmlns:a16="http://schemas.microsoft.com/office/drawing/2014/main" id="{CB03EA57-D0BF-4EDB-B86E-4653F075BC81}"/>
                </a:ext>
              </a:extLst>
            </p:cNvPr>
            <p:cNvCxnSpPr>
              <a:cxnSpLocks/>
              <a:stCxn id="6" idx="0"/>
              <a:endCxn id="7" idx="1"/>
            </p:cNvCxnSpPr>
            <p:nvPr/>
          </p:nvCxnSpPr>
          <p:spPr>
            <a:xfrm rot="5400000" flipH="1" flipV="1">
              <a:off x="5705462" y="1820384"/>
              <a:ext cx="67024" cy="2589104"/>
            </a:xfrm>
            <a:prstGeom prst="bentConnector2">
              <a:avLst/>
            </a:prstGeom>
            <a:noFill/>
            <a:ln w="28575" cap="flat" cmpd="sng">
              <a:solidFill>
                <a:schemeClr val="dk2"/>
              </a:solidFill>
              <a:prstDash val="solid"/>
              <a:round/>
              <a:headEnd type="none" w="med" len="med"/>
              <a:tailEnd type="stealth" w="med" len="med"/>
            </a:ln>
          </p:spPr>
        </p:cxnSp>
        <p:cxnSp>
          <p:nvCxnSpPr>
            <p:cNvPr id="10" name="Google Shape;559;p32">
              <a:extLst>
                <a:ext uri="{FF2B5EF4-FFF2-40B4-BE49-F238E27FC236}">
                  <a16:creationId xmlns:a16="http://schemas.microsoft.com/office/drawing/2014/main" id="{5A47C8CB-6C18-44B2-8E67-21829E890215}"/>
                </a:ext>
              </a:extLst>
            </p:cNvPr>
            <p:cNvCxnSpPr>
              <a:cxnSpLocks/>
              <a:stCxn id="6" idx="2"/>
              <a:endCxn id="8" idx="1"/>
            </p:cNvCxnSpPr>
            <p:nvPr/>
          </p:nvCxnSpPr>
          <p:spPr>
            <a:xfrm rot="16200000" flipH="1">
              <a:off x="5681517" y="3285716"/>
              <a:ext cx="114913" cy="2589104"/>
            </a:xfrm>
            <a:prstGeom prst="bentConnector2">
              <a:avLst/>
            </a:prstGeom>
            <a:noFill/>
            <a:ln w="28575" cap="flat" cmpd="sng">
              <a:solidFill>
                <a:schemeClr val="dk2"/>
              </a:solidFill>
              <a:prstDash val="solid"/>
              <a:round/>
              <a:headEnd type="none" w="med" len="med"/>
              <a:tailEnd type="stealth" w="med" len="med"/>
            </a:ln>
          </p:spPr>
        </p:cxnSp>
        <p:sp>
          <p:nvSpPr>
            <p:cNvPr id="11" name="Google Shape;560;p32">
              <a:extLst>
                <a:ext uri="{FF2B5EF4-FFF2-40B4-BE49-F238E27FC236}">
                  <a16:creationId xmlns:a16="http://schemas.microsoft.com/office/drawing/2014/main" id="{C33FC83B-3664-4495-A45D-09AFD8B7221E}"/>
                </a:ext>
              </a:extLst>
            </p:cNvPr>
            <p:cNvSpPr txBox="1"/>
            <p:nvPr/>
          </p:nvSpPr>
          <p:spPr>
            <a:xfrm>
              <a:off x="5356268" y="3182981"/>
              <a:ext cx="1118172" cy="28588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chemeClr val="accent2"/>
                  </a:solidFill>
                  <a:latin typeface="Roboto"/>
                  <a:ea typeface="Roboto"/>
                  <a:cs typeface="Roboto"/>
                  <a:sym typeface="Roboto"/>
                </a:rPr>
                <a:t>Yes</a:t>
              </a:r>
              <a:endParaRPr dirty="0">
                <a:solidFill>
                  <a:schemeClr val="accent2"/>
                </a:solidFill>
                <a:latin typeface="Roboto"/>
                <a:ea typeface="Roboto"/>
                <a:cs typeface="Roboto"/>
                <a:sym typeface="Roboto"/>
              </a:endParaRPr>
            </a:p>
          </p:txBody>
        </p:sp>
        <p:sp>
          <p:nvSpPr>
            <p:cNvPr id="12" name="Google Shape;561;p32">
              <a:extLst>
                <a:ext uri="{FF2B5EF4-FFF2-40B4-BE49-F238E27FC236}">
                  <a16:creationId xmlns:a16="http://schemas.microsoft.com/office/drawing/2014/main" id="{1203682D-BE7E-4DFA-842F-8298E3C0F413}"/>
                </a:ext>
              </a:extLst>
            </p:cNvPr>
            <p:cNvSpPr txBox="1"/>
            <p:nvPr/>
          </p:nvSpPr>
          <p:spPr>
            <a:xfrm>
              <a:off x="5416500" y="4596325"/>
              <a:ext cx="582900" cy="285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rgbClr val="FF0000"/>
                  </a:solidFill>
                  <a:latin typeface="Roboto"/>
                  <a:ea typeface="Roboto"/>
                  <a:cs typeface="Roboto"/>
                  <a:sym typeface="Roboto"/>
                </a:rPr>
                <a:t>No</a:t>
              </a:r>
              <a:endParaRPr dirty="0">
                <a:solidFill>
                  <a:srgbClr val="FF0000"/>
                </a:solidFill>
                <a:latin typeface="Roboto"/>
                <a:ea typeface="Roboto"/>
                <a:cs typeface="Roboto"/>
                <a:sym typeface="Roboto"/>
              </a:endParaRPr>
            </a:p>
          </p:txBody>
        </p:sp>
        <p:pic>
          <p:nvPicPr>
            <p:cNvPr id="13" name="Google Shape;562;p32" title="Points scored">
              <a:extLst>
                <a:ext uri="{FF2B5EF4-FFF2-40B4-BE49-F238E27FC236}">
                  <a16:creationId xmlns:a16="http://schemas.microsoft.com/office/drawing/2014/main" id="{582658B4-A0DA-4E34-9736-F9ACC02034DE}"/>
                </a:ext>
              </a:extLst>
            </p:cNvPr>
            <p:cNvPicPr preferRelativeResize="0"/>
            <p:nvPr/>
          </p:nvPicPr>
          <p:blipFill>
            <a:blip r:embed="rId2">
              <a:alphaModFix/>
            </a:blip>
            <a:stretch>
              <a:fillRect/>
            </a:stretch>
          </p:blipFill>
          <p:spPr>
            <a:xfrm>
              <a:off x="-283758" y="2830325"/>
              <a:ext cx="3362106" cy="2012274"/>
            </a:xfrm>
            <a:prstGeom prst="rect">
              <a:avLst/>
            </a:prstGeom>
            <a:noFill/>
            <a:ln>
              <a:noFill/>
            </a:ln>
          </p:spPr>
        </p:pic>
      </p:grpSp>
    </p:spTree>
    <p:extLst>
      <p:ext uri="{BB962C8B-B14F-4D97-AF65-F5344CB8AC3E}">
        <p14:creationId xmlns:p14="http://schemas.microsoft.com/office/powerpoint/2010/main" val="28506455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6F5935B-2758-45C6-94A3-F038C476B550}"/>
              </a:ext>
            </a:extLst>
          </p:cNvPr>
          <p:cNvSpPr>
            <a:spLocks noGrp="1"/>
          </p:cNvSpPr>
          <p:nvPr>
            <p:ph type="body" sz="quarter" idx="14"/>
          </p:nvPr>
        </p:nvSpPr>
        <p:spPr/>
        <p:txBody>
          <a:bodyPr/>
          <a:lstStyle/>
          <a:p>
            <a:r>
              <a:rPr lang="en" dirty="0"/>
              <a:t>Making Decisions</a:t>
            </a:r>
            <a:endParaRPr lang="en-US" dirty="0"/>
          </a:p>
        </p:txBody>
      </p:sp>
      <p:sp>
        <p:nvSpPr>
          <p:cNvPr id="4" name="Text Placeholder 3">
            <a:extLst>
              <a:ext uri="{FF2B5EF4-FFF2-40B4-BE49-F238E27FC236}">
                <a16:creationId xmlns:a16="http://schemas.microsoft.com/office/drawing/2014/main" id="{2B7F6F66-0E0E-480F-97BA-F34E2E2A1ACD}"/>
              </a:ext>
            </a:extLst>
          </p:cNvPr>
          <p:cNvSpPr>
            <a:spLocks noGrp="1"/>
          </p:cNvSpPr>
          <p:nvPr>
            <p:ph type="body" sz="quarter" idx="15"/>
          </p:nvPr>
        </p:nvSpPr>
        <p:spPr/>
        <p:txBody>
          <a:bodyPr/>
          <a:lstStyle/>
          <a:p>
            <a:pPr marL="0" lvl="0" indent="0" algn="l" rtl="0">
              <a:spcBef>
                <a:spcPts val="0"/>
              </a:spcBef>
              <a:spcAft>
                <a:spcPts val="0"/>
              </a:spcAft>
              <a:buNone/>
            </a:pPr>
            <a:r>
              <a:rPr lang="en-US" sz="2400" dirty="0"/>
              <a:t>It’s important to think about how many people choose each option. If more people want vegan donuts, that means Steve has to go to the other room more often to get the vegan donuts. It may be better to move the vegan donuts to the first room, so the task that is done more often is the faster task. </a:t>
            </a:r>
          </a:p>
          <a:p>
            <a:endParaRPr lang="en-US" dirty="0"/>
          </a:p>
        </p:txBody>
      </p:sp>
      <p:grpSp>
        <p:nvGrpSpPr>
          <p:cNvPr id="5" name="Group 4">
            <a:extLst>
              <a:ext uri="{FF2B5EF4-FFF2-40B4-BE49-F238E27FC236}">
                <a16:creationId xmlns:a16="http://schemas.microsoft.com/office/drawing/2014/main" id="{A4E7AD0D-A95C-4883-B77C-8D4F664DBE33}"/>
              </a:ext>
            </a:extLst>
          </p:cNvPr>
          <p:cNvGrpSpPr/>
          <p:nvPr/>
        </p:nvGrpSpPr>
        <p:grpSpPr>
          <a:xfrm>
            <a:off x="329964" y="3817620"/>
            <a:ext cx="10151254" cy="2720130"/>
            <a:chOff x="-283758" y="2830325"/>
            <a:chExt cx="8992643" cy="2051900"/>
          </a:xfrm>
        </p:grpSpPr>
        <p:sp>
          <p:nvSpPr>
            <p:cNvPr id="6" name="Google Shape;555;p32">
              <a:extLst>
                <a:ext uri="{FF2B5EF4-FFF2-40B4-BE49-F238E27FC236}">
                  <a16:creationId xmlns:a16="http://schemas.microsoft.com/office/drawing/2014/main" id="{B7B44D4B-0F46-493E-A246-CA8C3A3355D8}"/>
                </a:ext>
              </a:extLst>
            </p:cNvPr>
            <p:cNvSpPr/>
            <p:nvPr/>
          </p:nvSpPr>
          <p:spPr>
            <a:xfrm>
              <a:off x="3165849" y="3149279"/>
              <a:ext cx="2644456" cy="1374364"/>
            </a:xfrm>
            <a:prstGeom prst="flowChartDecision">
              <a:avLst/>
            </a:prstGeom>
            <a:solidFill>
              <a:srgbClr val="FFFFFF"/>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dirty="0"/>
                <a:t>Do I want a vegan donut?</a:t>
              </a:r>
              <a:endParaRPr dirty="0"/>
            </a:p>
          </p:txBody>
        </p:sp>
        <p:sp>
          <p:nvSpPr>
            <p:cNvPr id="7" name="Google Shape;556;p32">
              <a:extLst>
                <a:ext uri="{FF2B5EF4-FFF2-40B4-BE49-F238E27FC236}">
                  <a16:creationId xmlns:a16="http://schemas.microsoft.com/office/drawing/2014/main" id="{1469C42B-C9DB-426E-B4F5-E8464DF95D2E}"/>
                </a:ext>
              </a:extLst>
            </p:cNvPr>
            <p:cNvSpPr/>
            <p:nvPr/>
          </p:nvSpPr>
          <p:spPr>
            <a:xfrm>
              <a:off x="7033525" y="2836924"/>
              <a:ext cx="1675360" cy="489000"/>
            </a:xfrm>
            <a:prstGeom prst="rect">
              <a:avLst/>
            </a:prstGeom>
            <a:solidFill>
              <a:schemeClr val="accent2"/>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dirty="0"/>
                <a:t>40 Seconds</a:t>
              </a:r>
              <a:endParaRPr dirty="0"/>
            </a:p>
          </p:txBody>
        </p:sp>
        <p:sp>
          <p:nvSpPr>
            <p:cNvPr id="8" name="Google Shape;557;p32">
              <a:extLst>
                <a:ext uri="{FF2B5EF4-FFF2-40B4-BE49-F238E27FC236}">
                  <a16:creationId xmlns:a16="http://schemas.microsoft.com/office/drawing/2014/main" id="{563FC194-E77B-4286-ACDF-1FDA32643DC9}"/>
                </a:ext>
              </a:extLst>
            </p:cNvPr>
            <p:cNvSpPr/>
            <p:nvPr/>
          </p:nvSpPr>
          <p:spPr>
            <a:xfrm>
              <a:off x="7033525" y="4393225"/>
              <a:ext cx="1624814" cy="489000"/>
            </a:xfrm>
            <a:prstGeom prst="rect">
              <a:avLst/>
            </a:prstGeom>
            <a:solidFill>
              <a:srgbClr val="FF0000"/>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dirty="0"/>
                <a:t>5   Seconds</a:t>
              </a:r>
              <a:endParaRPr dirty="0"/>
            </a:p>
          </p:txBody>
        </p:sp>
        <p:cxnSp>
          <p:nvCxnSpPr>
            <p:cNvPr id="9" name="Google Shape;558;p32">
              <a:extLst>
                <a:ext uri="{FF2B5EF4-FFF2-40B4-BE49-F238E27FC236}">
                  <a16:creationId xmlns:a16="http://schemas.microsoft.com/office/drawing/2014/main" id="{CB03EA57-D0BF-4EDB-B86E-4653F075BC81}"/>
                </a:ext>
              </a:extLst>
            </p:cNvPr>
            <p:cNvCxnSpPr>
              <a:cxnSpLocks/>
              <a:stCxn id="6" idx="0"/>
              <a:endCxn id="7" idx="1"/>
            </p:cNvCxnSpPr>
            <p:nvPr/>
          </p:nvCxnSpPr>
          <p:spPr>
            <a:xfrm rot="5400000" flipH="1" flipV="1">
              <a:off x="5726874" y="1842628"/>
              <a:ext cx="67855" cy="2545448"/>
            </a:xfrm>
            <a:prstGeom prst="bentConnector2">
              <a:avLst/>
            </a:prstGeom>
            <a:noFill/>
            <a:ln w="28575" cap="flat" cmpd="sng">
              <a:solidFill>
                <a:schemeClr val="dk2"/>
              </a:solidFill>
              <a:prstDash val="solid"/>
              <a:round/>
              <a:headEnd type="none" w="med" len="med"/>
              <a:tailEnd type="stealth" w="med" len="med"/>
            </a:ln>
          </p:spPr>
        </p:cxnSp>
        <p:cxnSp>
          <p:nvCxnSpPr>
            <p:cNvPr id="10" name="Google Shape;559;p32">
              <a:extLst>
                <a:ext uri="{FF2B5EF4-FFF2-40B4-BE49-F238E27FC236}">
                  <a16:creationId xmlns:a16="http://schemas.microsoft.com/office/drawing/2014/main" id="{5A47C8CB-6C18-44B2-8E67-21829E890215}"/>
                </a:ext>
              </a:extLst>
            </p:cNvPr>
            <p:cNvCxnSpPr>
              <a:cxnSpLocks/>
              <a:stCxn id="6" idx="2"/>
              <a:endCxn id="8" idx="1"/>
            </p:cNvCxnSpPr>
            <p:nvPr/>
          </p:nvCxnSpPr>
          <p:spPr>
            <a:xfrm rot="16200000" flipH="1">
              <a:off x="5703760" y="3307960"/>
              <a:ext cx="114082" cy="2545448"/>
            </a:xfrm>
            <a:prstGeom prst="bentConnector2">
              <a:avLst/>
            </a:prstGeom>
            <a:noFill/>
            <a:ln w="28575" cap="flat" cmpd="sng">
              <a:solidFill>
                <a:schemeClr val="dk2"/>
              </a:solidFill>
              <a:prstDash val="solid"/>
              <a:round/>
              <a:headEnd type="none" w="med" len="med"/>
              <a:tailEnd type="stealth" w="med" len="med"/>
            </a:ln>
          </p:spPr>
        </p:cxnSp>
        <p:sp>
          <p:nvSpPr>
            <p:cNvPr id="11" name="Google Shape;560;p32">
              <a:extLst>
                <a:ext uri="{FF2B5EF4-FFF2-40B4-BE49-F238E27FC236}">
                  <a16:creationId xmlns:a16="http://schemas.microsoft.com/office/drawing/2014/main" id="{C33FC83B-3664-4495-A45D-09AFD8B7221E}"/>
                </a:ext>
              </a:extLst>
            </p:cNvPr>
            <p:cNvSpPr txBox="1"/>
            <p:nvPr/>
          </p:nvSpPr>
          <p:spPr>
            <a:xfrm>
              <a:off x="5356268" y="3182981"/>
              <a:ext cx="1118172" cy="28588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chemeClr val="accent2"/>
                  </a:solidFill>
                  <a:latin typeface="Roboto"/>
                  <a:ea typeface="Roboto"/>
                  <a:cs typeface="Roboto"/>
                  <a:sym typeface="Roboto"/>
                </a:rPr>
                <a:t>Yes</a:t>
              </a:r>
              <a:endParaRPr dirty="0">
                <a:solidFill>
                  <a:schemeClr val="accent2"/>
                </a:solidFill>
                <a:latin typeface="Roboto"/>
                <a:ea typeface="Roboto"/>
                <a:cs typeface="Roboto"/>
                <a:sym typeface="Roboto"/>
              </a:endParaRPr>
            </a:p>
          </p:txBody>
        </p:sp>
        <p:sp>
          <p:nvSpPr>
            <p:cNvPr id="12" name="Google Shape;561;p32">
              <a:extLst>
                <a:ext uri="{FF2B5EF4-FFF2-40B4-BE49-F238E27FC236}">
                  <a16:creationId xmlns:a16="http://schemas.microsoft.com/office/drawing/2014/main" id="{1203682D-BE7E-4DFA-842F-8298E3C0F413}"/>
                </a:ext>
              </a:extLst>
            </p:cNvPr>
            <p:cNvSpPr txBox="1"/>
            <p:nvPr/>
          </p:nvSpPr>
          <p:spPr>
            <a:xfrm>
              <a:off x="5416500" y="4596325"/>
              <a:ext cx="582900" cy="285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rgbClr val="FF0000"/>
                  </a:solidFill>
                  <a:latin typeface="Roboto"/>
                  <a:ea typeface="Roboto"/>
                  <a:cs typeface="Roboto"/>
                  <a:sym typeface="Roboto"/>
                </a:rPr>
                <a:t>No</a:t>
              </a:r>
              <a:endParaRPr dirty="0">
                <a:solidFill>
                  <a:srgbClr val="FF0000"/>
                </a:solidFill>
                <a:latin typeface="Roboto"/>
                <a:ea typeface="Roboto"/>
                <a:cs typeface="Roboto"/>
                <a:sym typeface="Roboto"/>
              </a:endParaRPr>
            </a:p>
          </p:txBody>
        </p:sp>
        <p:pic>
          <p:nvPicPr>
            <p:cNvPr id="13" name="Google Shape;562;p32" title="Points scored">
              <a:extLst>
                <a:ext uri="{FF2B5EF4-FFF2-40B4-BE49-F238E27FC236}">
                  <a16:creationId xmlns:a16="http://schemas.microsoft.com/office/drawing/2014/main" id="{582658B4-A0DA-4E34-9736-F9ACC02034DE}"/>
                </a:ext>
              </a:extLst>
            </p:cNvPr>
            <p:cNvPicPr preferRelativeResize="0"/>
            <p:nvPr/>
          </p:nvPicPr>
          <p:blipFill>
            <a:blip r:embed="rId2">
              <a:alphaModFix/>
            </a:blip>
            <a:stretch>
              <a:fillRect/>
            </a:stretch>
          </p:blipFill>
          <p:spPr>
            <a:xfrm>
              <a:off x="-283758" y="2830325"/>
              <a:ext cx="3405583" cy="2012274"/>
            </a:xfrm>
            <a:prstGeom prst="rect">
              <a:avLst/>
            </a:prstGeom>
            <a:noFill/>
            <a:ln>
              <a:noFill/>
            </a:ln>
          </p:spPr>
        </p:pic>
      </p:grpSp>
    </p:spTree>
    <p:extLst>
      <p:ext uri="{BB962C8B-B14F-4D97-AF65-F5344CB8AC3E}">
        <p14:creationId xmlns:p14="http://schemas.microsoft.com/office/powerpoint/2010/main" val="1956104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ADD551A-7A67-4631-9722-B5C90DB7AD2D}"/>
              </a:ext>
            </a:extLst>
          </p:cNvPr>
          <p:cNvSpPr>
            <a:spLocks noGrp="1"/>
          </p:cNvSpPr>
          <p:nvPr>
            <p:ph type="body" sz="quarter" idx="14"/>
          </p:nvPr>
        </p:nvSpPr>
        <p:spPr/>
        <p:txBody>
          <a:bodyPr/>
          <a:lstStyle/>
          <a:p>
            <a:r>
              <a:rPr lang="en" dirty="0"/>
              <a:t>Modeling Flow activity</a:t>
            </a:r>
            <a:endParaRPr lang="en-US" dirty="0"/>
          </a:p>
        </p:txBody>
      </p:sp>
      <p:sp>
        <p:nvSpPr>
          <p:cNvPr id="4" name="Text Placeholder 3">
            <a:extLst>
              <a:ext uri="{FF2B5EF4-FFF2-40B4-BE49-F238E27FC236}">
                <a16:creationId xmlns:a16="http://schemas.microsoft.com/office/drawing/2014/main" id="{438D1BFD-003F-4ECB-AAF4-9310E9C0325F}"/>
              </a:ext>
            </a:extLst>
          </p:cNvPr>
          <p:cNvSpPr>
            <a:spLocks noGrp="1"/>
          </p:cNvSpPr>
          <p:nvPr>
            <p:ph type="body" sz="quarter" idx="15"/>
          </p:nvPr>
        </p:nvSpPr>
        <p:spPr/>
        <p:txBody>
          <a:bodyPr/>
          <a:lstStyle/>
          <a:p>
            <a:pPr marL="0" lvl="0" indent="0" algn="l" rtl="0">
              <a:spcBef>
                <a:spcPts val="0"/>
              </a:spcBef>
              <a:spcAft>
                <a:spcPts val="0"/>
              </a:spcAft>
              <a:buNone/>
            </a:pPr>
            <a:r>
              <a:rPr lang="en-US" dirty="0"/>
              <a:t>Think about getting ready for school and the steps associated with that and where in the house each step takes place. </a:t>
            </a:r>
          </a:p>
          <a:p>
            <a:pPr marL="0" lvl="0" indent="0" algn="l" rtl="0">
              <a:spcBef>
                <a:spcPts val="1600"/>
              </a:spcBef>
              <a:spcAft>
                <a:spcPts val="0"/>
              </a:spcAft>
              <a:buNone/>
            </a:pPr>
            <a:endParaRPr lang="en-US" dirty="0"/>
          </a:p>
          <a:p>
            <a:pPr marL="0" lvl="0" indent="0" algn="l" rtl="0">
              <a:spcBef>
                <a:spcPts val="1600"/>
              </a:spcBef>
              <a:spcAft>
                <a:spcPts val="0"/>
              </a:spcAft>
              <a:buNone/>
            </a:pPr>
            <a:r>
              <a:rPr lang="en-US" dirty="0"/>
              <a:t>For example, getting changed may involve a closet, brushing your teeth in the bathroom, and getting food from the kitchen. </a:t>
            </a:r>
          </a:p>
          <a:p>
            <a:endParaRPr lang="en-US" dirty="0"/>
          </a:p>
        </p:txBody>
      </p:sp>
    </p:spTree>
    <p:extLst>
      <p:ext uri="{BB962C8B-B14F-4D97-AF65-F5344CB8AC3E}">
        <p14:creationId xmlns:p14="http://schemas.microsoft.com/office/powerpoint/2010/main" val="31009683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5D9ADD6-CD60-447C-9847-C516B7338857}"/>
              </a:ext>
            </a:extLst>
          </p:cNvPr>
          <p:cNvSpPr>
            <a:spLocks noGrp="1"/>
          </p:cNvSpPr>
          <p:nvPr>
            <p:ph type="body" sz="quarter" idx="14"/>
          </p:nvPr>
        </p:nvSpPr>
        <p:spPr/>
        <p:txBody>
          <a:bodyPr/>
          <a:lstStyle/>
          <a:p>
            <a:r>
              <a:rPr lang="en" dirty="0"/>
              <a:t>Modeling Flow activity</a:t>
            </a:r>
            <a:endParaRPr lang="en-US" dirty="0"/>
          </a:p>
        </p:txBody>
      </p:sp>
      <p:sp>
        <p:nvSpPr>
          <p:cNvPr id="4" name="Text Placeholder 3">
            <a:extLst>
              <a:ext uri="{FF2B5EF4-FFF2-40B4-BE49-F238E27FC236}">
                <a16:creationId xmlns:a16="http://schemas.microsoft.com/office/drawing/2014/main" id="{458B55E0-F87B-4C75-A10B-E14E34E3EA27}"/>
              </a:ext>
            </a:extLst>
          </p:cNvPr>
          <p:cNvSpPr>
            <a:spLocks noGrp="1"/>
          </p:cNvSpPr>
          <p:nvPr>
            <p:ph type="body" sz="quarter" idx="15"/>
          </p:nvPr>
        </p:nvSpPr>
        <p:spPr/>
        <p:txBody>
          <a:bodyPr/>
          <a:lstStyle/>
          <a:p>
            <a:pPr marL="0" lvl="0" indent="0" algn="l" rtl="0">
              <a:spcBef>
                <a:spcPts val="0"/>
              </a:spcBef>
              <a:spcAft>
                <a:spcPts val="0"/>
              </a:spcAft>
              <a:buNone/>
            </a:pPr>
            <a:r>
              <a:rPr lang="en-US" dirty="0"/>
              <a:t>When you are including the steps that you do each morning, think about the decisions you make and how that affects the process. </a:t>
            </a:r>
          </a:p>
          <a:p>
            <a:pPr marL="0" lvl="0" indent="0" algn="l" rtl="0">
              <a:spcBef>
                <a:spcPts val="1600"/>
              </a:spcBef>
              <a:spcAft>
                <a:spcPts val="0"/>
              </a:spcAft>
              <a:buNone/>
            </a:pPr>
            <a:endParaRPr lang="en-US" dirty="0"/>
          </a:p>
          <a:p>
            <a:pPr marL="0" lvl="0" indent="0" algn="l" rtl="0">
              <a:spcBef>
                <a:spcPts val="1600"/>
              </a:spcBef>
              <a:spcAft>
                <a:spcPts val="0"/>
              </a:spcAft>
              <a:buNone/>
            </a:pPr>
            <a:r>
              <a:rPr lang="en-US" dirty="0"/>
              <a:t>For example if it’s snowing, you will probably have to put on boots which will take longer than putting on sandals or sneakers. Another decision is whether to skip a step, especially if you are running late!</a:t>
            </a:r>
          </a:p>
          <a:p>
            <a:endParaRPr lang="en-US" dirty="0"/>
          </a:p>
        </p:txBody>
      </p:sp>
    </p:spTree>
    <p:extLst>
      <p:ext uri="{BB962C8B-B14F-4D97-AF65-F5344CB8AC3E}">
        <p14:creationId xmlns:p14="http://schemas.microsoft.com/office/powerpoint/2010/main" val="4664473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55FC12C-B1C9-4AFA-AE62-D93D495DCF46}"/>
              </a:ext>
            </a:extLst>
          </p:cNvPr>
          <p:cNvSpPr>
            <a:spLocks noGrp="1"/>
          </p:cNvSpPr>
          <p:nvPr>
            <p:ph type="body" sz="quarter" idx="14"/>
          </p:nvPr>
        </p:nvSpPr>
        <p:spPr/>
        <p:txBody>
          <a:bodyPr/>
          <a:lstStyle/>
          <a:p>
            <a:r>
              <a:rPr lang="en" dirty="0"/>
              <a:t>Modeling Flow activity</a:t>
            </a:r>
            <a:endParaRPr lang="en-US" dirty="0"/>
          </a:p>
        </p:txBody>
      </p:sp>
      <p:sp>
        <p:nvSpPr>
          <p:cNvPr id="4" name="Text Placeholder 3">
            <a:extLst>
              <a:ext uri="{FF2B5EF4-FFF2-40B4-BE49-F238E27FC236}">
                <a16:creationId xmlns:a16="http://schemas.microsoft.com/office/drawing/2014/main" id="{0D183781-47DA-40C3-94D9-DE52412B2C92}"/>
              </a:ext>
            </a:extLst>
          </p:cNvPr>
          <p:cNvSpPr>
            <a:spLocks noGrp="1"/>
          </p:cNvSpPr>
          <p:nvPr>
            <p:ph type="body" sz="quarter" idx="15"/>
          </p:nvPr>
        </p:nvSpPr>
        <p:spPr/>
        <p:txBody>
          <a:bodyPr/>
          <a:lstStyle/>
          <a:p>
            <a:pPr marL="0" lvl="0" indent="0" algn="l" rtl="0">
              <a:spcBef>
                <a:spcPts val="0"/>
              </a:spcBef>
              <a:spcAft>
                <a:spcPts val="0"/>
              </a:spcAft>
              <a:buNone/>
            </a:pPr>
            <a:r>
              <a:rPr lang="en-US" dirty="0"/>
              <a:t>The first step is to draw the layout of your house, either with on paper or by using </a:t>
            </a:r>
            <a:r>
              <a:rPr lang="en-US" u="sng" dirty="0">
                <a:solidFill>
                  <a:schemeClr val="accent3"/>
                </a:solidFill>
                <a:latin typeface="Arial"/>
                <a:ea typeface="Arial"/>
                <a:cs typeface="Arial"/>
                <a:sym typeface="Arial"/>
                <a:hlinkClick r:id="rId2"/>
              </a:rPr>
              <a:t>https://www.lucidchart.com/</a:t>
            </a:r>
            <a:r>
              <a:rPr lang="en-US" dirty="0"/>
              <a:t> if you have access. </a:t>
            </a:r>
          </a:p>
          <a:p>
            <a:pPr marL="0" lvl="0" indent="0" algn="l" rtl="0">
              <a:spcBef>
                <a:spcPts val="1600"/>
              </a:spcBef>
              <a:spcAft>
                <a:spcPts val="0"/>
              </a:spcAft>
              <a:buNone/>
            </a:pPr>
            <a:endParaRPr lang="en-US" dirty="0"/>
          </a:p>
          <a:p>
            <a:pPr marL="0" lvl="0" indent="0" algn="l" rtl="0">
              <a:spcBef>
                <a:spcPts val="1600"/>
              </a:spcBef>
              <a:spcAft>
                <a:spcPts val="0"/>
              </a:spcAft>
              <a:buNone/>
            </a:pPr>
            <a:r>
              <a:rPr lang="en-US" dirty="0"/>
              <a:t>The layout does not have to be 100% accurate, if your room is 10 feet and 2 inches long, you can shorten that to 10 feet. If your house is very complex, try making simple rectangles/squares for each room and hallway. </a:t>
            </a:r>
          </a:p>
          <a:p>
            <a:endParaRPr lang="en-US" dirty="0"/>
          </a:p>
        </p:txBody>
      </p:sp>
    </p:spTree>
    <p:extLst>
      <p:ext uri="{BB962C8B-B14F-4D97-AF65-F5344CB8AC3E}">
        <p14:creationId xmlns:p14="http://schemas.microsoft.com/office/powerpoint/2010/main" val="29335556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EEB8A55-DAB8-4D06-A93F-0FAAFD8DA12C}"/>
              </a:ext>
            </a:extLst>
          </p:cNvPr>
          <p:cNvSpPr>
            <a:spLocks noGrp="1"/>
          </p:cNvSpPr>
          <p:nvPr>
            <p:ph type="body" sz="quarter" idx="14"/>
          </p:nvPr>
        </p:nvSpPr>
        <p:spPr/>
        <p:txBody>
          <a:bodyPr/>
          <a:lstStyle/>
          <a:p>
            <a:r>
              <a:rPr lang="en" dirty="0"/>
              <a:t>Modeling Flow activity</a:t>
            </a:r>
            <a:endParaRPr lang="en-US" dirty="0"/>
          </a:p>
        </p:txBody>
      </p:sp>
      <p:sp>
        <p:nvSpPr>
          <p:cNvPr id="4" name="Text Placeholder 3">
            <a:extLst>
              <a:ext uri="{FF2B5EF4-FFF2-40B4-BE49-F238E27FC236}">
                <a16:creationId xmlns:a16="http://schemas.microsoft.com/office/drawing/2014/main" id="{BE5BAE97-80FC-441F-8F84-225710203811}"/>
              </a:ext>
            </a:extLst>
          </p:cNvPr>
          <p:cNvSpPr>
            <a:spLocks noGrp="1"/>
          </p:cNvSpPr>
          <p:nvPr>
            <p:ph type="body" sz="quarter" idx="15"/>
          </p:nvPr>
        </p:nvSpPr>
        <p:spPr/>
        <p:txBody>
          <a:bodyPr/>
          <a:lstStyle/>
          <a:p>
            <a:pPr marL="0" lvl="0" indent="0" algn="l" rtl="0">
              <a:spcBef>
                <a:spcPts val="0"/>
              </a:spcBef>
              <a:spcAft>
                <a:spcPts val="0"/>
              </a:spcAft>
              <a:buNone/>
            </a:pPr>
            <a:r>
              <a:rPr lang="en-US" dirty="0"/>
              <a:t>Make sure to include relevant items in your house. If you have to go down stairs, include them. If getting ready for school involves getting clothes from a cabinet that should be included as well. </a:t>
            </a:r>
          </a:p>
          <a:p>
            <a:pPr marL="0" lvl="0" indent="0" algn="l" rtl="0">
              <a:spcBef>
                <a:spcPts val="1600"/>
              </a:spcBef>
              <a:spcAft>
                <a:spcPts val="0"/>
              </a:spcAft>
              <a:buNone/>
            </a:pPr>
            <a:endParaRPr lang="en-US" dirty="0"/>
          </a:p>
          <a:p>
            <a:pPr marL="0" lvl="0" indent="0" algn="l" rtl="0">
              <a:spcBef>
                <a:spcPts val="1600"/>
              </a:spcBef>
              <a:spcAft>
                <a:spcPts val="0"/>
              </a:spcAft>
              <a:buNone/>
            </a:pPr>
            <a:r>
              <a:rPr lang="en-US" dirty="0"/>
              <a:t>Generally, don’t try to draw everything and focus on larger pieces of furniture and appliances (beds, desks, fridges, </a:t>
            </a:r>
            <a:r>
              <a:rPr lang="en-US" dirty="0" err="1"/>
              <a:t>etc</a:t>
            </a:r>
            <a:r>
              <a:rPr lang="en-US" dirty="0"/>
              <a:t>…) </a:t>
            </a:r>
          </a:p>
          <a:p>
            <a:endParaRPr lang="en-US" dirty="0"/>
          </a:p>
        </p:txBody>
      </p:sp>
    </p:spTree>
    <p:extLst>
      <p:ext uri="{BB962C8B-B14F-4D97-AF65-F5344CB8AC3E}">
        <p14:creationId xmlns:p14="http://schemas.microsoft.com/office/powerpoint/2010/main" val="9192377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DE44933-91BC-453B-8428-75310BECA36F}"/>
              </a:ext>
            </a:extLst>
          </p:cNvPr>
          <p:cNvSpPr>
            <a:spLocks noGrp="1"/>
          </p:cNvSpPr>
          <p:nvPr>
            <p:ph type="body" sz="quarter" idx="14"/>
          </p:nvPr>
        </p:nvSpPr>
        <p:spPr/>
        <p:txBody>
          <a:bodyPr/>
          <a:lstStyle/>
          <a:p>
            <a:r>
              <a:rPr lang="en" dirty="0"/>
              <a:t>Modeling Flow activity</a:t>
            </a:r>
            <a:endParaRPr lang="en-US" dirty="0"/>
          </a:p>
        </p:txBody>
      </p:sp>
      <p:sp>
        <p:nvSpPr>
          <p:cNvPr id="4" name="Text Placeholder 3">
            <a:extLst>
              <a:ext uri="{FF2B5EF4-FFF2-40B4-BE49-F238E27FC236}">
                <a16:creationId xmlns:a16="http://schemas.microsoft.com/office/drawing/2014/main" id="{BE921F2D-BF55-40A1-82FB-9F9258371250}"/>
              </a:ext>
            </a:extLst>
          </p:cNvPr>
          <p:cNvSpPr>
            <a:spLocks noGrp="1"/>
          </p:cNvSpPr>
          <p:nvPr>
            <p:ph type="body" sz="quarter" idx="15"/>
          </p:nvPr>
        </p:nvSpPr>
        <p:spPr/>
        <p:txBody>
          <a:bodyPr/>
          <a:lstStyle/>
          <a:p>
            <a:pPr marL="0" lvl="0" indent="0" algn="l" rtl="0">
              <a:spcBef>
                <a:spcPts val="0"/>
              </a:spcBef>
              <a:spcAft>
                <a:spcPts val="0"/>
              </a:spcAft>
              <a:buNone/>
            </a:pPr>
            <a:r>
              <a:rPr lang="en-US" dirty="0"/>
              <a:t>Try to time how long each step takes by timing yourself on your phone or by counting. </a:t>
            </a:r>
          </a:p>
          <a:p>
            <a:pPr marL="0" lvl="0" indent="0" algn="l" rtl="0">
              <a:spcBef>
                <a:spcPts val="1600"/>
              </a:spcBef>
              <a:spcAft>
                <a:spcPts val="0"/>
              </a:spcAft>
              <a:buNone/>
            </a:pPr>
            <a:endParaRPr lang="en-US" dirty="0"/>
          </a:p>
          <a:p>
            <a:pPr marL="0" lvl="0" indent="0" algn="l" rtl="0">
              <a:spcBef>
                <a:spcPts val="1600"/>
              </a:spcBef>
              <a:spcAft>
                <a:spcPts val="0"/>
              </a:spcAft>
              <a:buNone/>
            </a:pPr>
            <a:r>
              <a:rPr lang="en-US" dirty="0"/>
              <a:t>Remember the importance of travel time in the donut shop. If one step involves going to the bathroom to brush your teeth, time how long it takes for you to go from your bedroom to the bathroom. Feel free to use estimations! </a:t>
            </a:r>
          </a:p>
          <a:p>
            <a:endParaRPr lang="en-US" dirty="0"/>
          </a:p>
        </p:txBody>
      </p:sp>
      <p:pic>
        <p:nvPicPr>
          <p:cNvPr id="6" name="Google Shape;607;p38">
            <a:extLst>
              <a:ext uri="{FF2B5EF4-FFF2-40B4-BE49-F238E27FC236}">
                <a16:creationId xmlns:a16="http://schemas.microsoft.com/office/drawing/2014/main" id="{283FC0D0-5292-4207-ADE7-2A1D3582EBE3}"/>
              </a:ext>
            </a:extLst>
          </p:cNvPr>
          <p:cNvPicPr preferRelativeResize="0"/>
          <p:nvPr/>
        </p:nvPicPr>
        <p:blipFill>
          <a:blip r:embed="rId2">
            <a:alphaModFix/>
          </a:blip>
          <a:stretch>
            <a:fillRect/>
          </a:stretch>
        </p:blipFill>
        <p:spPr>
          <a:xfrm>
            <a:off x="5907040" y="2331720"/>
            <a:ext cx="1179559" cy="1296292"/>
          </a:xfrm>
          <a:prstGeom prst="rect">
            <a:avLst/>
          </a:prstGeom>
          <a:noFill/>
          <a:ln>
            <a:noFill/>
          </a:ln>
        </p:spPr>
      </p:pic>
    </p:spTree>
    <p:extLst>
      <p:ext uri="{BB962C8B-B14F-4D97-AF65-F5344CB8AC3E}">
        <p14:creationId xmlns:p14="http://schemas.microsoft.com/office/powerpoint/2010/main" val="5413682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63C26DB-817E-468F-B014-87F68859A297}"/>
              </a:ext>
            </a:extLst>
          </p:cNvPr>
          <p:cNvSpPr>
            <a:spLocks noGrp="1"/>
          </p:cNvSpPr>
          <p:nvPr>
            <p:ph type="body" sz="quarter" idx="14"/>
          </p:nvPr>
        </p:nvSpPr>
        <p:spPr/>
        <p:txBody>
          <a:bodyPr/>
          <a:lstStyle/>
          <a:p>
            <a:r>
              <a:rPr lang="en" dirty="0"/>
              <a:t>Modeling Flow activity</a:t>
            </a:r>
            <a:endParaRPr lang="en-US" dirty="0"/>
          </a:p>
        </p:txBody>
      </p:sp>
      <p:sp>
        <p:nvSpPr>
          <p:cNvPr id="4" name="Text Placeholder 3">
            <a:extLst>
              <a:ext uri="{FF2B5EF4-FFF2-40B4-BE49-F238E27FC236}">
                <a16:creationId xmlns:a16="http://schemas.microsoft.com/office/drawing/2014/main" id="{6EE7F5D0-C58C-4044-B89A-60697AE16F46}"/>
              </a:ext>
            </a:extLst>
          </p:cNvPr>
          <p:cNvSpPr>
            <a:spLocks noGrp="1"/>
          </p:cNvSpPr>
          <p:nvPr>
            <p:ph type="body" sz="quarter" idx="15"/>
          </p:nvPr>
        </p:nvSpPr>
        <p:spPr/>
        <p:txBody>
          <a:bodyPr/>
          <a:lstStyle/>
          <a:p>
            <a:r>
              <a:rPr lang="en-US" dirty="0"/>
              <a:t>Map out the times for each path for decisions like seen below. </a:t>
            </a:r>
          </a:p>
          <a:p>
            <a:endParaRPr lang="en-US" dirty="0"/>
          </a:p>
        </p:txBody>
      </p:sp>
      <p:grpSp>
        <p:nvGrpSpPr>
          <p:cNvPr id="5" name="Group 4">
            <a:extLst>
              <a:ext uri="{FF2B5EF4-FFF2-40B4-BE49-F238E27FC236}">
                <a16:creationId xmlns:a16="http://schemas.microsoft.com/office/drawing/2014/main" id="{4A86743D-96D0-4AD7-B6FD-DF1B76D3ACED}"/>
              </a:ext>
            </a:extLst>
          </p:cNvPr>
          <p:cNvGrpSpPr/>
          <p:nvPr/>
        </p:nvGrpSpPr>
        <p:grpSpPr>
          <a:xfrm>
            <a:off x="0" y="3628012"/>
            <a:ext cx="11507281" cy="3038906"/>
            <a:chOff x="310300" y="2715588"/>
            <a:chExt cx="9392625" cy="2329274"/>
          </a:xfrm>
        </p:grpSpPr>
        <p:sp>
          <p:nvSpPr>
            <p:cNvPr id="6" name="Google Shape;614;p39">
              <a:extLst>
                <a:ext uri="{FF2B5EF4-FFF2-40B4-BE49-F238E27FC236}">
                  <a16:creationId xmlns:a16="http://schemas.microsoft.com/office/drawing/2014/main" id="{FDADCAF7-2769-4112-A218-AA665E59F43D}"/>
                </a:ext>
              </a:extLst>
            </p:cNvPr>
            <p:cNvSpPr/>
            <p:nvPr/>
          </p:nvSpPr>
          <p:spPr>
            <a:xfrm>
              <a:off x="310300" y="3434825"/>
              <a:ext cx="2209725" cy="1015550"/>
            </a:xfrm>
            <a:prstGeom prst="flowChartDecision">
              <a:avLst/>
            </a:prstGeom>
            <a:solidFill>
              <a:srgbClr val="FFFFFF"/>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a:t>How should I pay?</a:t>
              </a:r>
              <a:endParaRPr/>
            </a:p>
          </p:txBody>
        </p:sp>
        <p:sp>
          <p:nvSpPr>
            <p:cNvPr id="7" name="Google Shape;615;p39">
              <a:extLst>
                <a:ext uri="{FF2B5EF4-FFF2-40B4-BE49-F238E27FC236}">
                  <a16:creationId xmlns:a16="http://schemas.microsoft.com/office/drawing/2014/main" id="{DB616123-78B9-4CEB-A521-DB5B2E97DFF3}"/>
                </a:ext>
              </a:extLst>
            </p:cNvPr>
            <p:cNvSpPr/>
            <p:nvPr/>
          </p:nvSpPr>
          <p:spPr>
            <a:xfrm>
              <a:off x="4223925" y="2715588"/>
              <a:ext cx="1300800" cy="489000"/>
            </a:xfrm>
            <a:prstGeom prst="rect">
              <a:avLst/>
            </a:prstGeom>
            <a:solidFill>
              <a:schemeClr val="accent2"/>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20 Seconds</a:t>
              </a:r>
              <a:endParaRPr/>
            </a:p>
          </p:txBody>
        </p:sp>
        <p:sp>
          <p:nvSpPr>
            <p:cNvPr id="8" name="Google Shape;616;p39">
              <a:extLst>
                <a:ext uri="{FF2B5EF4-FFF2-40B4-BE49-F238E27FC236}">
                  <a16:creationId xmlns:a16="http://schemas.microsoft.com/office/drawing/2014/main" id="{264F21E3-B7EB-4A24-87CB-1968963B7C98}"/>
                </a:ext>
              </a:extLst>
            </p:cNvPr>
            <p:cNvSpPr/>
            <p:nvPr/>
          </p:nvSpPr>
          <p:spPr>
            <a:xfrm>
              <a:off x="4223925" y="4537075"/>
              <a:ext cx="1300800" cy="489000"/>
            </a:xfrm>
            <a:prstGeom prst="rect">
              <a:avLst/>
            </a:prstGeom>
            <a:solidFill>
              <a:srgbClr val="FF0000"/>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50  Seconds</a:t>
              </a:r>
              <a:endParaRPr/>
            </a:p>
          </p:txBody>
        </p:sp>
        <p:cxnSp>
          <p:nvCxnSpPr>
            <p:cNvPr id="9" name="Google Shape;617;p39">
              <a:extLst>
                <a:ext uri="{FF2B5EF4-FFF2-40B4-BE49-F238E27FC236}">
                  <a16:creationId xmlns:a16="http://schemas.microsoft.com/office/drawing/2014/main" id="{5493A6CE-B418-4FFC-8C73-D0E9B0062CDE}"/>
                </a:ext>
              </a:extLst>
            </p:cNvPr>
            <p:cNvCxnSpPr>
              <a:stCxn id="6" idx="0"/>
              <a:endCxn id="7" idx="1"/>
            </p:cNvCxnSpPr>
            <p:nvPr/>
          </p:nvCxnSpPr>
          <p:spPr>
            <a:xfrm rot="-5400000">
              <a:off x="2582313" y="1793075"/>
              <a:ext cx="474600" cy="2808900"/>
            </a:xfrm>
            <a:prstGeom prst="bentConnector2">
              <a:avLst/>
            </a:prstGeom>
            <a:noFill/>
            <a:ln w="28575" cap="flat" cmpd="sng">
              <a:solidFill>
                <a:schemeClr val="dk2"/>
              </a:solidFill>
              <a:prstDash val="solid"/>
              <a:round/>
              <a:headEnd type="none" w="med" len="med"/>
              <a:tailEnd type="stealth" w="med" len="med"/>
            </a:ln>
          </p:spPr>
        </p:cxnSp>
        <p:cxnSp>
          <p:nvCxnSpPr>
            <p:cNvPr id="10" name="Google Shape;618;p39">
              <a:extLst>
                <a:ext uri="{FF2B5EF4-FFF2-40B4-BE49-F238E27FC236}">
                  <a16:creationId xmlns:a16="http://schemas.microsoft.com/office/drawing/2014/main" id="{2C27F735-14C8-4DAC-B981-EB5CBEDED7BF}"/>
                </a:ext>
              </a:extLst>
            </p:cNvPr>
            <p:cNvCxnSpPr>
              <a:stCxn id="6" idx="2"/>
              <a:endCxn id="8" idx="1"/>
            </p:cNvCxnSpPr>
            <p:nvPr/>
          </p:nvCxnSpPr>
          <p:spPr>
            <a:xfrm rot="-5400000" flipH="1">
              <a:off x="2654013" y="3211525"/>
              <a:ext cx="331200" cy="2808900"/>
            </a:xfrm>
            <a:prstGeom prst="bentConnector2">
              <a:avLst/>
            </a:prstGeom>
            <a:noFill/>
            <a:ln w="28575" cap="flat" cmpd="sng">
              <a:solidFill>
                <a:schemeClr val="dk2"/>
              </a:solidFill>
              <a:prstDash val="solid"/>
              <a:round/>
              <a:headEnd type="none" w="med" len="med"/>
              <a:tailEnd type="stealth" w="med" len="med"/>
            </a:ln>
          </p:spPr>
        </p:cxnSp>
        <p:sp>
          <p:nvSpPr>
            <p:cNvPr id="11" name="Google Shape;619;p39">
              <a:extLst>
                <a:ext uri="{FF2B5EF4-FFF2-40B4-BE49-F238E27FC236}">
                  <a16:creationId xmlns:a16="http://schemas.microsoft.com/office/drawing/2014/main" id="{1ACDBC36-8489-413E-81BE-D3DE29BF54ED}"/>
                </a:ext>
              </a:extLst>
            </p:cNvPr>
            <p:cNvSpPr txBox="1"/>
            <p:nvPr/>
          </p:nvSpPr>
          <p:spPr>
            <a:xfrm>
              <a:off x="3005275" y="2960088"/>
              <a:ext cx="733500" cy="285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chemeClr val="accent2"/>
                  </a:solidFill>
                  <a:latin typeface="Roboto"/>
                  <a:ea typeface="Roboto"/>
                  <a:cs typeface="Roboto"/>
                  <a:sym typeface="Roboto"/>
                </a:rPr>
                <a:t>Cash</a:t>
              </a:r>
              <a:endParaRPr dirty="0">
                <a:solidFill>
                  <a:schemeClr val="accent2"/>
                </a:solidFill>
                <a:latin typeface="Roboto"/>
                <a:ea typeface="Roboto"/>
                <a:cs typeface="Roboto"/>
                <a:sym typeface="Roboto"/>
              </a:endParaRPr>
            </a:p>
          </p:txBody>
        </p:sp>
        <p:sp>
          <p:nvSpPr>
            <p:cNvPr id="12" name="Google Shape;620;p39">
              <a:extLst>
                <a:ext uri="{FF2B5EF4-FFF2-40B4-BE49-F238E27FC236}">
                  <a16:creationId xmlns:a16="http://schemas.microsoft.com/office/drawing/2014/main" id="{36E1A498-66ED-492B-AC8F-9CD50FE81CB3}"/>
                </a:ext>
              </a:extLst>
            </p:cNvPr>
            <p:cNvSpPr txBox="1"/>
            <p:nvPr/>
          </p:nvSpPr>
          <p:spPr>
            <a:xfrm>
              <a:off x="2947623" y="4758962"/>
              <a:ext cx="1024800" cy="285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rgbClr val="FF0000"/>
                  </a:solidFill>
                  <a:latin typeface="Roboto"/>
                  <a:ea typeface="Roboto"/>
                  <a:cs typeface="Roboto"/>
                  <a:sym typeface="Roboto"/>
                </a:rPr>
                <a:t>Check</a:t>
              </a:r>
              <a:endParaRPr dirty="0">
                <a:solidFill>
                  <a:srgbClr val="FF0000"/>
                </a:solidFill>
                <a:latin typeface="Roboto"/>
                <a:ea typeface="Roboto"/>
                <a:cs typeface="Roboto"/>
                <a:sym typeface="Roboto"/>
              </a:endParaRPr>
            </a:p>
          </p:txBody>
        </p:sp>
        <p:sp>
          <p:nvSpPr>
            <p:cNvPr id="13" name="Google Shape;621;p39">
              <a:extLst>
                <a:ext uri="{FF2B5EF4-FFF2-40B4-BE49-F238E27FC236}">
                  <a16:creationId xmlns:a16="http://schemas.microsoft.com/office/drawing/2014/main" id="{A26B76D3-BFA2-465A-98DC-4C6EA7D80E7D}"/>
                </a:ext>
              </a:extLst>
            </p:cNvPr>
            <p:cNvSpPr/>
            <p:nvPr/>
          </p:nvSpPr>
          <p:spPr>
            <a:xfrm>
              <a:off x="4223925" y="3698088"/>
              <a:ext cx="1300800" cy="489000"/>
            </a:xfrm>
            <a:prstGeom prst="rect">
              <a:avLst/>
            </a:prstGeom>
            <a:solidFill>
              <a:srgbClr val="4A86E8"/>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10 Seconds</a:t>
              </a:r>
              <a:endParaRPr/>
            </a:p>
          </p:txBody>
        </p:sp>
        <p:sp>
          <p:nvSpPr>
            <p:cNvPr id="14" name="Google Shape;622;p39">
              <a:extLst>
                <a:ext uri="{FF2B5EF4-FFF2-40B4-BE49-F238E27FC236}">
                  <a16:creationId xmlns:a16="http://schemas.microsoft.com/office/drawing/2014/main" id="{11FD5CEB-5F1C-4F1C-89D8-605B6579AF25}"/>
                </a:ext>
              </a:extLst>
            </p:cNvPr>
            <p:cNvSpPr txBox="1"/>
            <p:nvPr/>
          </p:nvSpPr>
          <p:spPr>
            <a:xfrm>
              <a:off x="2897674" y="3622443"/>
              <a:ext cx="1124700" cy="285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rgbClr val="4A86E8"/>
                  </a:solidFill>
                  <a:latin typeface="Roboto"/>
                  <a:ea typeface="Roboto"/>
                  <a:cs typeface="Roboto"/>
                  <a:sym typeface="Roboto"/>
                </a:rPr>
                <a:t>Credit Card</a:t>
              </a:r>
              <a:endParaRPr dirty="0">
                <a:solidFill>
                  <a:srgbClr val="4A86E8"/>
                </a:solidFill>
                <a:latin typeface="Roboto"/>
                <a:ea typeface="Roboto"/>
                <a:cs typeface="Roboto"/>
                <a:sym typeface="Roboto"/>
              </a:endParaRPr>
            </a:p>
          </p:txBody>
        </p:sp>
        <p:cxnSp>
          <p:nvCxnSpPr>
            <p:cNvPr id="15" name="Google Shape;623;p39">
              <a:extLst>
                <a:ext uri="{FF2B5EF4-FFF2-40B4-BE49-F238E27FC236}">
                  <a16:creationId xmlns:a16="http://schemas.microsoft.com/office/drawing/2014/main" id="{E70C12B3-3F36-40E1-B182-84815D997367}"/>
                </a:ext>
              </a:extLst>
            </p:cNvPr>
            <p:cNvCxnSpPr>
              <a:cxnSpLocks/>
              <a:stCxn id="6" idx="3"/>
              <a:endCxn id="13" idx="1"/>
            </p:cNvCxnSpPr>
            <p:nvPr/>
          </p:nvCxnSpPr>
          <p:spPr>
            <a:xfrm>
              <a:off x="2520025" y="3942600"/>
              <a:ext cx="1704000" cy="600"/>
            </a:xfrm>
            <a:prstGeom prst="bentConnector3">
              <a:avLst>
                <a:gd name="adj1" fmla="val 49997"/>
              </a:avLst>
            </a:prstGeom>
            <a:noFill/>
            <a:ln w="28575" cap="flat" cmpd="sng">
              <a:solidFill>
                <a:schemeClr val="dk2"/>
              </a:solidFill>
              <a:prstDash val="solid"/>
              <a:round/>
              <a:headEnd type="none" w="med" len="med"/>
              <a:tailEnd type="stealth" w="med" len="med"/>
            </a:ln>
          </p:spPr>
        </p:cxnSp>
        <p:sp>
          <p:nvSpPr>
            <p:cNvPr id="16" name="Google Shape;624;p39">
              <a:extLst>
                <a:ext uri="{FF2B5EF4-FFF2-40B4-BE49-F238E27FC236}">
                  <a16:creationId xmlns:a16="http://schemas.microsoft.com/office/drawing/2014/main" id="{E69A2E24-B9B4-46B6-AC6E-89ED163EA3AB}"/>
                </a:ext>
              </a:extLst>
            </p:cNvPr>
            <p:cNvSpPr/>
            <p:nvPr/>
          </p:nvSpPr>
          <p:spPr>
            <a:xfrm>
              <a:off x="6362049" y="3226529"/>
              <a:ext cx="1996225" cy="1305349"/>
            </a:xfrm>
            <a:prstGeom prst="flowChartDecision">
              <a:avLst/>
            </a:prstGeom>
            <a:solidFill>
              <a:srgbClr val="FFFFFF"/>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dirty="0"/>
                <a:t>Do I have change?</a:t>
              </a:r>
              <a:endParaRPr dirty="0"/>
            </a:p>
          </p:txBody>
        </p:sp>
        <p:cxnSp>
          <p:nvCxnSpPr>
            <p:cNvPr id="17" name="Google Shape;625;p39">
              <a:extLst>
                <a:ext uri="{FF2B5EF4-FFF2-40B4-BE49-F238E27FC236}">
                  <a16:creationId xmlns:a16="http://schemas.microsoft.com/office/drawing/2014/main" id="{F1F1DBB0-1529-4634-B482-8ADCE21959DE}"/>
                </a:ext>
              </a:extLst>
            </p:cNvPr>
            <p:cNvCxnSpPr>
              <a:cxnSpLocks/>
              <a:stCxn id="7" idx="3"/>
              <a:endCxn id="16" idx="1"/>
            </p:cNvCxnSpPr>
            <p:nvPr/>
          </p:nvCxnSpPr>
          <p:spPr>
            <a:xfrm>
              <a:off x="5524725" y="2960088"/>
              <a:ext cx="837324" cy="919115"/>
            </a:xfrm>
            <a:prstGeom prst="bentConnector3">
              <a:avLst>
                <a:gd name="adj1" fmla="val 50000"/>
              </a:avLst>
            </a:prstGeom>
            <a:noFill/>
            <a:ln w="28575" cap="flat" cmpd="sng">
              <a:solidFill>
                <a:schemeClr val="dk2"/>
              </a:solidFill>
              <a:prstDash val="solid"/>
              <a:round/>
              <a:headEnd type="none" w="med" len="med"/>
              <a:tailEnd type="stealth" w="med" len="med"/>
            </a:ln>
          </p:spPr>
        </p:cxnSp>
        <p:sp>
          <p:nvSpPr>
            <p:cNvPr id="18" name="Google Shape;626;p39">
              <a:extLst>
                <a:ext uri="{FF2B5EF4-FFF2-40B4-BE49-F238E27FC236}">
                  <a16:creationId xmlns:a16="http://schemas.microsoft.com/office/drawing/2014/main" id="{A79184E5-C4A4-41E9-A48D-14002DDA48D3}"/>
                </a:ext>
              </a:extLst>
            </p:cNvPr>
            <p:cNvSpPr/>
            <p:nvPr/>
          </p:nvSpPr>
          <p:spPr>
            <a:xfrm>
              <a:off x="8019300" y="2715600"/>
              <a:ext cx="1683625" cy="489000"/>
            </a:xfrm>
            <a:prstGeom prst="rect">
              <a:avLst/>
            </a:prstGeom>
            <a:solidFill>
              <a:schemeClr val="accent2"/>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dirty="0"/>
                <a:t>30 Seconds</a:t>
              </a:r>
              <a:endParaRPr dirty="0"/>
            </a:p>
          </p:txBody>
        </p:sp>
        <p:sp>
          <p:nvSpPr>
            <p:cNvPr id="19" name="Google Shape;627;p39">
              <a:extLst>
                <a:ext uri="{FF2B5EF4-FFF2-40B4-BE49-F238E27FC236}">
                  <a16:creationId xmlns:a16="http://schemas.microsoft.com/office/drawing/2014/main" id="{8CD45A8E-3E95-41F9-AED6-7DFEBB321FD3}"/>
                </a:ext>
              </a:extLst>
            </p:cNvPr>
            <p:cNvSpPr/>
            <p:nvPr/>
          </p:nvSpPr>
          <p:spPr>
            <a:xfrm>
              <a:off x="8019299" y="4537075"/>
              <a:ext cx="1683626" cy="489000"/>
            </a:xfrm>
            <a:prstGeom prst="rect">
              <a:avLst/>
            </a:prstGeom>
            <a:solidFill>
              <a:srgbClr val="FF0000"/>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dirty="0"/>
                <a:t>0 Seconds</a:t>
              </a:r>
              <a:endParaRPr dirty="0"/>
            </a:p>
          </p:txBody>
        </p:sp>
        <p:cxnSp>
          <p:nvCxnSpPr>
            <p:cNvPr id="20" name="Google Shape;628;p39">
              <a:extLst>
                <a:ext uri="{FF2B5EF4-FFF2-40B4-BE49-F238E27FC236}">
                  <a16:creationId xmlns:a16="http://schemas.microsoft.com/office/drawing/2014/main" id="{493C436E-FA9D-4920-988F-BB977C48BFE0}"/>
                </a:ext>
              </a:extLst>
            </p:cNvPr>
            <p:cNvCxnSpPr>
              <a:cxnSpLocks/>
              <a:stCxn id="16" idx="0"/>
              <a:endCxn id="18" idx="1"/>
            </p:cNvCxnSpPr>
            <p:nvPr/>
          </p:nvCxnSpPr>
          <p:spPr>
            <a:xfrm rot="5400000" flipH="1" flipV="1">
              <a:off x="7556516" y="2763746"/>
              <a:ext cx="266428" cy="659139"/>
            </a:xfrm>
            <a:prstGeom prst="bentConnector2">
              <a:avLst/>
            </a:prstGeom>
            <a:noFill/>
            <a:ln w="28575" cap="flat" cmpd="sng">
              <a:solidFill>
                <a:schemeClr val="dk2"/>
              </a:solidFill>
              <a:prstDash val="solid"/>
              <a:round/>
              <a:headEnd type="none" w="med" len="med"/>
              <a:tailEnd type="stealth" w="med" len="med"/>
            </a:ln>
          </p:spPr>
        </p:cxnSp>
        <p:cxnSp>
          <p:nvCxnSpPr>
            <p:cNvPr id="21" name="Google Shape;629;p39">
              <a:extLst>
                <a:ext uri="{FF2B5EF4-FFF2-40B4-BE49-F238E27FC236}">
                  <a16:creationId xmlns:a16="http://schemas.microsoft.com/office/drawing/2014/main" id="{156167A2-5E0B-473A-ADEC-B7AB7DDCC191}"/>
                </a:ext>
              </a:extLst>
            </p:cNvPr>
            <p:cNvCxnSpPr>
              <a:cxnSpLocks/>
              <a:stCxn id="16" idx="2"/>
              <a:endCxn id="19" idx="1"/>
            </p:cNvCxnSpPr>
            <p:nvPr/>
          </p:nvCxnSpPr>
          <p:spPr>
            <a:xfrm rot="16200000" flipH="1">
              <a:off x="7564882" y="4327157"/>
              <a:ext cx="249697" cy="659137"/>
            </a:xfrm>
            <a:prstGeom prst="bentConnector2">
              <a:avLst/>
            </a:prstGeom>
            <a:noFill/>
            <a:ln w="28575" cap="flat" cmpd="sng">
              <a:solidFill>
                <a:schemeClr val="dk2"/>
              </a:solidFill>
              <a:prstDash val="solid"/>
              <a:round/>
              <a:headEnd type="none" w="med" len="med"/>
              <a:tailEnd type="stealth" w="med" len="med"/>
            </a:ln>
          </p:spPr>
        </p:cxnSp>
        <p:sp>
          <p:nvSpPr>
            <p:cNvPr id="22" name="Google Shape;630;p39">
              <a:extLst>
                <a:ext uri="{FF2B5EF4-FFF2-40B4-BE49-F238E27FC236}">
                  <a16:creationId xmlns:a16="http://schemas.microsoft.com/office/drawing/2014/main" id="{05FC7351-C8C5-4A79-AF2D-F558E3047A2A}"/>
                </a:ext>
              </a:extLst>
            </p:cNvPr>
            <p:cNvSpPr txBox="1"/>
            <p:nvPr/>
          </p:nvSpPr>
          <p:spPr>
            <a:xfrm>
              <a:off x="7366316" y="2898001"/>
              <a:ext cx="733500" cy="285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chemeClr val="accent2"/>
                  </a:solidFill>
                  <a:latin typeface="Roboto"/>
                  <a:ea typeface="Roboto"/>
                  <a:cs typeface="Roboto"/>
                  <a:sym typeface="Roboto"/>
                </a:rPr>
                <a:t>Yes</a:t>
              </a:r>
              <a:endParaRPr dirty="0">
                <a:solidFill>
                  <a:schemeClr val="accent2"/>
                </a:solidFill>
                <a:latin typeface="Roboto"/>
                <a:ea typeface="Roboto"/>
                <a:cs typeface="Roboto"/>
                <a:sym typeface="Roboto"/>
              </a:endParaRPr>
            </a:p>
          </p:txBody>
        </p:sp>
        <p:sp>
          <p:nvSpPr>
            <p:cNvPr id="23" name="Google Shape;631;p39">
              <a:extLst>
                <a:ext uri="{FF2B5EF4-FFF2-40B4-BE49-F238E27FC236}">
                  <a16:creationId xmlns:a16="http://schemas.microsoft.com/office/drawing/2014/main" id="{F3CC502D-A961-4D5F-83FD-9243DB098A7E}"/>
                </a:ext>
              </a:extLst>
            </p:cNvPr>
            <p:cNvSpPr txBox="1"/>
            <p:nvPr/>
          </p:nvSpPr>
          <p:spPr>
            <a:xfrm>
              <a:off x="7455286" y="4740175"/>
              <a:ext cx="733500" cy="285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rgbClr val="FF0000"/>
                  </a:solidFill>
                  <a:latin typeface="Roboto"/>
                  <a:ea typeface="Roboto"/>
                  <a:cs typeface="Roboto"/>
                  <a:sym typeface="Roboto"/>
                </a:rPr>
                <a:t>No</a:t>
              </a:r>
              <a:endParaRPr dirty="0">
                <a:solidFill>
                  <a:srgbClr val="FF0000"/>
                </a:solidFill>
                <a:latin typeface="Roboto"/>
                <a:ea typeface="Roboto"/>
                <a:cs typeface="Roboto"/>
                <a:sym typeface="Roboto"/>
              </a:endParaRPr>
            </a:p>
          </p:txBody>
        </p:sp>
      </p:grpSp>
    </p:spTree>
    <p:extLst>
      <p:ext uri="{BB962C8B-B14F-4D97-AF65-F5344CB8AC3E}">
        <p14:creationId xmlns:p14="http://schemas.microsoft.com/office/powerpoint/2010/main" val="9537036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688E435-8DF3-48C6-BCA4-9D28F460CDB4}"/>
              </a:ext>
            </a:extLst>
          </p:cNvPr>
          <p:cNvSpPr>
            <a:spLocks noGrp="1"/>
          </p:cNvSpPr>
          <p:nvPr>
            <p:ph type="body" sz="quarter" idx="14"/>
          </p:nvPr>
        </p:nvSpPr>
        <p:spPr/>
        <p:txBody>
          <a:bodyPr/>
          <a:lstStyle/>
          <a:p>
            <a:r>
              <a:rPr lang="en" dirty="0"/>
              <a:t>Modeling Flow activity</a:t>
            </a:r>
            <a:endParaRPr lang="en-US" dirty="0"/>
          </a:p>
        </p:txBody>
      </p:sp>
      <p:sp>
        <p:nvSpPr>
          <p:cNvPr id="4" name="Text Placeholder 3">
            <a:extLst>
              <a:ext uri="{FF2B5EF4-FFF2-40B4-BE49-F238E27FC236}">
                <a16:creationId xmlns:a16="http://schemas.microsoft.com/office/drawing/2014/main" id="{422435D9-2BCB-4F5F-9740-D507B2A997E6}"/>
              </a:ext>
            </a:extLst>
          </p:cNvPr>
          <p:cNvSpPr>
            <a:spLocks noGrp="1"/>
          </p:cNvSpPr>
          <p:nvPr>
            <p:ph type="body" sz="quarter" idx="15"/>
          </p:nvPr>
        </p:nvSpPr>
        <p:spPr/>
        <p:txBody>
          <a:bodyPr/>
          <a:lstStyle/>
          <a:p>
            <a:pPr marL="0" lvl="0" indent="0" algn="l" rtl="0">
              <a:spcBef>
                <a:spcPts val="0"/>
              </a:spcBef>
              <a:spcAft>
                <a:spcPts val="0"/>
              </a:spcAft>
              <a:buNone/>
            </a:pPr>
            <a:r>
              <a:rPr lang="en-US" dirty="0"/>
              <a:t>With all your steps known, map them out in your house like the steps are mapped out below! Remember that decisions can lead to </a:t>
            </a:r>
            <a:r>
              <a:rPr lang="en-US"/>
              <a:t>different rooms.</a:t>
            </a:r>
            <a:endParaRPr lang="en-US" dirty="0"/>
          </a:p>
          <a:p>
            <a:pPr marL="0" lvl="0" indent="0" algn="l" rtl="0">
              <a:spcBef>
                <a:spcPts val="1600"/>
              </a:spcBef>
              <a:spcAft>
                <a:spcPts val="0"/>
              </a:spcAft>
              <a:buNone/>
            </a:pPr>
            <a:endParaRPr lang="en-US" dirty="0"/>
          </a:p>
          <a:p>
            <a:endParaRPr lang="en-US" dirty="0"/>
          </a:p>
        </p:txBody>
      </p:sp>
      <p:grpSp>
        <p:nvGrpSpPr>
          <p:cNvPr id="7" name="Group 6">
            <a:extLst>
              <a:ext uri="{FF2B5EF4-FFF2-40B4-BE49-F238E27FC236}">
                <a16:creationId xmlns:a16="http://schemas.microsoft.com/office/drawing/2014/main" id="{4EC27621-D81B-47E3-9794-E03EF04A9BA8}"/>
              </a:ext>
            </a:extLst>
          </p:cNvPr>
          <p:cNvGrpSpPr/>
          <p:nvPr/>
        </p:nvGrpSpPr>
        <p:grpSpPr>
          <a:xfrm>
            <a:off x="1631738" y="3513770"/>
            <a:ext cx="8870645" cy="3399264"/>
            <a:chOff x="1119175" y="2695563"/>
            <a:chExt cx="6905625" cy="2447925"/>
          </a:xfrm>
        </p:grpSpPr>
        <p:pic>
          <p:nvPicPr>
            <p:cNvPr id="8" name="Google Shape;638;p40">
              <a:extLst>
                <a:ext uri="{FF2B5EF4-FFF2-40B4-BE49-F238E27FC236}">
                  <a16:creationId xmlns:a16="http://schemas.microsoft.com/office/drawing/2014/main" id="{870914BE-CBA5-497C-BE21-7629ED3F6A94}"/>
                </a:ext>
              </a:extLst>
            </p:cNvPr>
            <p:cNvPicPr preferRelativeResize="0"/>
            <p:nvPr/>
          </p:nvPicPr>
          <p:blipFill>
            <a:blip r:embed="rId2">
              <a:alphaModFix/>
            </a:blip>
            <a:stretch>
              <a:fillRect/>
            </a:stretch>
          </p:blipFill>
          <p:spPr>
            <a:xfrm>
              <a:off x="1119175" y="2695563"/>
              <a:ext cx="6905625" cy="2447925"/>
            </a:xfrm>
            <a:prstGeom prst="rect">
              <a:avLst/>
            </a:prstGeom>
            <a:noFill/>
            <a:ln>
              <a:noFill/>
            </a:ln>
          </p:spPr>
        </p:pic>
        <p:grpSp>
          <p:nvGrpSpPr>
            <p:cNvPr id="9" name="Google Shape;639;p40">
              <a:extLst>
                <a:ext uri="{FF2B5EF4-FFF2-40B4-BE49-F238E27FC236}">
                  <a16:creationId xmlns:a16="http://schemas.microsoft.com/office/drawing/2014/main" id="{216532E5-C467-446C-9007-2A6C8C61588B}"/>
                </a:ext>
              </a:extLst>
            </p:cNvPr>
            <p:cNvGrpSpPr/>
            <p:nvPr/>
          </p:nvGrpSpPr>
          <p:grpSpPr>
            <a:xfrm>
              <a:off x="2191263" y="3257443"/>
              <a:ext cx="377725" cy="727617"/>
              <a:chOff x="779650" y="1729550"/>
              <a:chExt cx="587625" cy="1131950"/>
            </a:xfrm>
          </p:grpSpPr>
          <p:cxnSp>
            <p:nvCxnSpPr>
              <p:cNvPr id="56" name="Google Shape;640;p40">
                <a:extLst>
                  <a:ext uri="{FF2B5EF4-FFF2-40B4-BE49-F238E27FC236}">
                    <a16:creationId xmlns:a16="http://schemas.microsoft.com/office/drawing/2014/main" id="{253E76C0-5BA2-43A3-A988-27F11DB679E6}"/>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57" name="Google Shape;641;p40">
                <a:extLst>
                  <a:ext uri="{FF2B5EF4-FFF2-40B4-BE49-F238E27FC236}">
                    <a16:creationId xmlns:a16="http://schemas.microsoft.com/office/drawing/2014/main" id="{3C354EE3-17AE-4B34-BE60-01A78484FDB7}"/>
                  </a:ext>
                </a:extLst>
              </p:cNvPr>
              <p:cNvGrpSpPr/>
              <p:nvPr/>
            </p:nvGrpSpPr>
            <p:grpSpPr>
              <a:xfrm>
                <a:off x="779650" y="1729550"/>
                <a:ext cx="587625" cy="1131950"/>
                <a:chOff x="779650" y="1729550"/>
                <a:chExt cx="587625" cy="1131950"/>
              </a:xfrm>
            </p:grpSpPr>
            <p:sp>
              <p:nvSpPr>
                <p:cNvPr id="58" name="Google Shape;642;p40">
                  <a:extLst>
                    <a:ext uri="{FF2B5EF4-FFF2-40B4-BE49-F238E27FC236}">
                      <a16:creationId xmlns:a16="http://schemas.microsoft.com/office/drawing/2014/main" id="{1DD1ECE7-610C-4E0B-8ACE-9C7DC48BF266}"/>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59" name="Google Shape;643;p40">
                  <a:extLst>
                    <a:ext uri="{FF2B5EF4-FFF2-40B4-BE49-F238E27FC236}">
                      <a16:creationId xmlns:a16="http://schemas.microsoft.com/office/drawing/2014/main" id="{B404E5E7-26DA-4F1A-B6F3-E2D0708192B5}"/>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60" name="Google Shape;644;p40">
                  <a:extLst>
                    <a:ext uri="{FF2B5EF4-FFF2-40B4-BE49-F238E27FC236}">
                      <a16:creationId xmlns:a16="http://schemas.microsoft.com/office/drawing/2014/main" id="{E3C376BD-709F-480F-8E8D-97D55F31A63F}"/>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61" name="Google Shape;645;p40">
                  <a:extLst>
                    <a:ext uri="{FF2B5EF4-FFF2-40B4-BE49-F238E27FC236}">
                      <a16:creationId xmlns:a16="http://schemas.microsoft.com/office/drawing/2014/main" id="{2A7C43C7-8845-4AE0-8454-5444D8BC64FD}"/>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62" name="Google Shape;646;p40">
                  <a:extLst>
                    <a:ext uri="{FF2B5EF4-FFF2-40B4-BE49-F238E27FC236}">
                      <a16:creationId xmlns:a16="http://schemas.microsoft.com/office/drawing/2014/main" id="{8DFF76F4-3189-4C23-B5F6-52AE2640BE7E}"/>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10" name="Google Shape;647;p40">
              <a:extLst>
                <a:ext uri="{FF2B5EF4-FFF2-40B4-BE49-F238E27FC236}">
                  <a16:creationId xmlns:a16="http://schemas.microsoft.com/office/drawing/2014/main" id="{F5ECF631-545B-4CA0-98F8-50207D905A88}"/>
                </a:ext>
              </a:extLst>
            </p:cNvPr>
            <p:cNvGrpSpPr/>
            <p:nvPr/>
          </p:nvGrpSpPr>
          <p:grpSpPr>
            <a:xfrm>
              <a:off x="1813538" y="3257443"/>
              <a:ext cx="377725" cy="727617"/>
              <a:chOff x="779650" y="1729550"/>
              <a:chExt cx="587625" cy="1131950"/>
            </a:xfrm>
          </p:grpSpPr>
          <p:cxnSp>
            <p:nvCxnSpPr>
              <p:cNvPr id="49" name="Google Shape;648;p40">
                <a:extLst>
                  <a:ext uri="{FF2B5EF4-FFF2-40B4-BE49-F238E27FC236}">
                    <a16:creationId xmlns:a16="http://schemas.microsoft.com/office/drawing/2014/main" id="{4292583E-F892-4107-B908-07EBB4CFE03D}"/>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50" name="Google Shape;649;p40">
                <a:extLst>
                  <a:ext uri="{FF2B5EF4-FFF2-40B4-BE49-F238E27FC236}">
                    <a16:creationId xmlns:a16="http://schemas.microsoft.com/office/drawing/2014/main" id="{98C1A760-913B-4EF3-9684-818DA2B0FCC7}"/>
                  </a:ext>
                </a:extLst>
              </p:cNvPr>
              <p:cNvGrpSpPr/>
              <p:nvPr/>
            </p:nvGrpSpPr>
            <p:grpSpPr>
              <a:xfrm>
                <a:off x="779650" y="1729550"/>
                <a:ext cx="587625" cy="1131950"/>
                <a:chOff x="779650" y="1729550"/>
                <a:chExt cx="587625" cy="1131950"/>
              </a:xfrm>
            </p:grpSpPr>
            <p:sp>
              <p:nvSpPr>
                <p:cNvPr id="51" name="Google Shape;650;p40">
                  <a:extLst>
                    <a:ext uri="{FF2B5EF4-FFF2-40B4-BE49-F238E27FC236}">
                      <a16:creationId xmlns:a16="http://schemas.microsoft.com/office/drawing/2014/main" id="{41F45AFD-6B9C-478E-8021-8AD8B5DC7E8B}"/>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52" name="Google Shape;651;p40">
                  <a:extLst>
                    <a:ext uri="{FF2B5EF4-FFF2-40B4-BE49-F238E27FC236}">
                      <a16:creationId xmlns:a16="http://schemas.microsoft.com/office/drawing/2014/main" id="{D6D54FA0-69A6-4DB6-B3C8-DB5F62A1F15A}"/>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53" name="Google Shape;652;p40">
                  <a:extLst>
                    <a:ext uri="{FF2B5EF4-FFF2-40B4-BE49-F238E27FC236}">
                      <a16:creationId xmlns:a16="http://schemas.microsoft.com/office/drawing/2014/main" id="{ACE37E29-2BAA-4FCA-A6C6-2D8C68F43556}"/>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54" name="Google Shape;653;p40">
                  <a:extLst>
                    <a:ext uri="{FF2B5EF4-FFF2-40B4-BE49-F238E27FC236}">
                      <a16:creationId xmlns:a16="http://schemas.microsoft.com/office/drawing/2014/main" id="{063F54A0-9203-4264-9A98-C43540CE486C}"/>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55" name="Google Shape;654;p40">
                  <a:extLst>
                    <a:ext uri="{FF2B5EF4-FFF2-40B4-BE49-F238E27FC236}">
                      <a16:creationId xmlns:a16="http://schemas.microsoft.com/office/drawing/2014/main" id="{5F39F45D-69D8-4CB4-BC9C-28F3EF63AA1B}"/>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11" name="Google Shape;655;p40">
              <a:extLst>
                <a:ext uri="{FF2B5EF4-FFF2-40B4-BE49-F238E27FC236}">
                  <a16:creationId xmlns:a16="http://schemas.microsoft.com/office/drawing/2014/main" id="{CE30AAAF-C6D8-4477-A7CF-A807A0038126}"/>
                </a:ext>
              </a:extLst>
            </p:cNvPr>
            <p:cNvGrpSpPr/>
            <p:nvPr/>
          </p:nvGrpSpPr>
          <p:grpSpPr>
            <a:xfrm>
              <a:off x="1435813" y="3257443"/>
              <a:ext cx="377725" cy="727617"/>
              <a:chOff x="779650" y="1729550"/>
              <a:chExt cx="587625" cy="1131950"/>
            </a:xfrm>
          </p:grpSpPr>
          <p:cxnSp>
            <p:nvCxnSpPr>
              <p:cNvPr id="42" name="Google Shape;656;p40">
                <a:extLst>
                  <a:ext uri="{FF2B5EF4-FFF2-40B4-BE49-F238E27FC236}">
                    <a16:creationId xmlns:a16="http://schemas.microsoft.com/office/drawing/2014/main" id="{7CA68B10-8D0F-4E08-AA03-E6FFD919E3E9}"/>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43" name="Google Shape;657;p40">
                <a:extLst>
                  <a:ext uri="{FF2B5EF4-FFF2-40B4-BE49-F238E27FC236}">
                    <a16:creationId xmlns:a16="http://schemas.microsoft.com/office/drawing/2014/main" id="{E335E80B-B23B-4AFD-8BD3-728CFA53B0D8}"/>
                  </a:ext>
                </a:extLst>
              </p:cNvPr>
              <p:cNvGrpSpPr/>
              <p:nvPr/>
            </p:nvGrpSpPr>
            <p:grpSpPr>
              <a:xfrm>
                <a:off x="779650" y="1729550"/>
                <a:ext cx="587625" cy="1131950"/>
                <a:chOff x="779650" y="1729550"/>
                <a:chExt cx="587625" cy="1131950"/>
              </a:xfrm>
            </p:grpSpPr>
            <p:sp>
              <p:nvSpPr>
                <p:cNvPr id="44" name="Google Shape;658;p40">
                  <a:extLst>
                    <a:ext uri="{FF2B5EF4-FFF2-40B4-BE49-F238E27FC236}">
                      <a16:creationId xmlns:a16="http://schemas.microsoft.com/office/drawing/2014/main" id="{33D8E4C7-F666-4929-BB77-CF0DAF810D78}"/>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5" name="Google Shape;659;p40">
                  <a:extLst>
                    <a:ext uri="{FF2B5EF4-FFF2-40B4-BE49-F238E27FC236}">
                      <a16:creationId xmlns:a16="http://schemas.microsoft.com/office/drawing/2014/main" id="{B43733F4-6E3F-4EC6-A44D-35C39F8DCCF0}"/>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46" name="Google Shape;660;p40">
                  <a:extLst>
                    <a:ext uri="{FF2B5EF4-FFF2-40B4-BE49-F238E27FC236}">
                      <a16:creationId xmlns:a16="http://schemas.microsoft.com/office/drawing/2014/main" id="{D2E766BA-1B39-495A-9EB4-3C90ACFEC43F}"/>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47" name="Google Shape;661;p40">
                  <a:extLst>
                    <a:ext uri="{FF2B5EF4-FFF2-40B4-BE49-F238E27FC236}">
                      <a16:creationId xmlns:a16="http://schemas.microsoft.com/office/drawing/2014/main" id="{F4CFB947-A050-4BD6-896A-A9BD8B8E0AE5}"/>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48" name="Google Shape;662;p40">
                  <a:extLst>
                    <a:ext uri="{FF2B5EF4-FFF2-40B4-BE49-F238E27FC236}">
                      <a16:creationId xmlns:a16="http://schemas.microsoft.com/office/drawing/2014/main" id="{C7A42813-6214-4E6A-9A36-874B334986C2}"/>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12" name="Google Shape;663;p40">
              <a:extLst>
                <a:ext uri="{FF2B5EF4-FFF2-40B4-BE49-F238E27FC236}">
                  <a16:creationId xmlns:a16="http://schemas.microsoft.com/office/drawing/2014/main" id="{67D1A941-D52A-4848-B964-08C5D01A605D}"/>
                </a:ext>
              </a:extLst>
            </p:cNvPr>
            <p:cNvGrpSpPr/>
            <p:nvPr/>
          </p:nvGrpSpPr>
          <p:grpSpPr>
            <a:xfrm>
              <a:off x="1238013" y="3725993"/>
              <a:ext cx="377725" cy="727617"/>
              <a:chOff x="779650" y="1729550"/>
              <a:chExt cx="587625" cy="1131950"/>
            </a:xfrm>
          </p:grpSpPr>
          <p:cxnSp>
            <p:nvCxnSpPr>
              <p:cNvPr id="35" name="Google Shape;664;p40">
                <a:extLst>
                  <a:ext uri="{FF2B5EF4-FFF2-40B4-BE49-F238E27FC236}">
                    <a16:creationId xmlns:a16="http://schemas.microsoft.com/office/drawing/2014/main" id="{BF6CD4CD-20B6-42EC-B287-4D6E21318A5B}"/>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36" name="Google Shape;665;p40">
                <a:extLst>
                  <a:ext uri="{FF2B5EF4-FFF2-40B4-BE49-F238E27FC236}">
                    <a16:creationId xmlns:a16="http://schemas.microsoft.com/office/drawing/2014/main" id="{88867E3A-7A6C-4B11-BE3F-8B7F9B37D390}"/>
                  </a:ext>
                </a:extLst>
              </p:cNvPr>
              <p:cNvGrpSpPr/>
              <p:nvPr/>
            </p:nvGrpSpPr>
            <p:grpSpPr>
              <a:xfrm>
                <a:off x="779650" y="1729550"/>
                <a:ext cx="587625" cy="1131950"/>
                <a:chOff x="779650" y="1729550"/>
                <a:chExt cx="587625" cy="1131950"/>
              </a:xfrm>
            </p:grpSpPr>
            <p:sp>
              <p:nvSpPr>
                <p:cNvPr id="37" name="Google Shape;666;p40">
                  <a:extLst>
                    <a:ext uri="{FF2B5EF4-FFF2-40B4-BE49-F238E27FC236}">
                      <a16:creationId xmlns:a16="http://schemas.microsoft.com/office/drawing/2014/main" id="{9CE6C7BA-C1DA-4176-8C71-CF6B77C7D625}"/>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8" name="Google Shape;667;p40">
                  <a:extLst>
                    <a:ext uri="{FF2B5EF4-FFF2-40B4-BE49-F238E27FC236}">
                      <a16:creationId xmlns:a16="http://schemas.microsoft.com/office/drawing/2014/main" id="{6B8B7C26-9536-4156-9088-05B519E6A644}"/>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39" name="Google Shape;668;p40">
                  <a:extLst>
                    <a:ext uri="{FF2B5EF4-FFF2-40B4-BE49-F238E27FC236}">
                      <a16:creationId xmlns:a16="http://schemas.microsoft.com/office/drawing/2014/main" id="{4D078091-9137-43C3-B071-D4A7BE1F24D5}"/>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40" name="Google Shape;669;p40">
                  <a:extLst>
                    <a:ext uri="{FF2B5EF4-FFF2-40B4-BE49-F238E27FC236}">
                      <a16:creationId xmlns:a16="http://schemas.microsoft.com/office/drawing/2014/main" id="{054B1674-40A5-4ED7-8061-977161D6F6A9}"/>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41" name="Google Shape;670;p40">
                  <a:extLst>
                    <a:ext uri="{FF2B5EF4-FFF2-40B4-BE49-F238E27FC236}">
                      <a16:creationId xmlns:a16="http://schemas.microsoft.com/office/drawing/2014/main" id="{E09BD648-D845-43F6-A9FB-737B054980F0}"/>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sp>
          <p:nvSpPr>
            <p:cNvPr id="13" name="Google Shape;671;p40">
              <a:extLst>
                <a:ext uri="{FF2B5EF4-FFF2-40B4-BE49-F238E27FC236}">
                  <a16:creationId xmlns:a16="http://schemas.microsoft.com/office/drawing/2014/main" id="{2C1D5954-9DB0-4029-BEA6-3595EB3F4347}"/>
                </a:ext>
              </a:extLst>
            </p:cNvPr>
            <p:cNvSpPr/>
            <p:nvPr/>
          </p:nvSpPr>
          <p:spPr>
            <a:xfrm>
              <a:off x="2702763" y="3726000"/>
              <a:ext cx="377700" cy="329100"/>
            </a:xfrm>
            <a:prstGeom prst="ellipse">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a:t>1</a:t>
              </a:r>
              <a:endParaRPr/>
            </a:p>
          </p:txBody>
        </p:sp>
        <p:sp>
          <p:nvSpPr>
            <p:cNvPr id="14" name="Google Shape;672;p40">
              <a:extLst>
                <a:ext uri="{FF2B5EF4-FFF2-40B4-BE49-F238E27FC236}">
                  <a16:creationId xmlns:a16="http://schemas.microsoft.com/office/drawing/2014/main" id="{9BCF1E11-1AB1-44BB-8E43-C1E6B4B54ECC}"/>
                </a:ext>
              </a:extLst>
            </p:cNvPr>
            <p:cNvSpPr/>
            <p:nvPr/>
          </p:nvSpPr>
          <p:spPr>
            <a:xfrm>
              <a:off x="3861300" y="4201475"/>
              <a:ext cx="377700" cy="329100"/>
            </a:xfrm>
            <a:prstGeom prst="ellipse">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a:t>2</a:t>
              </a:r>
              <a:endParaRPr/>
            </a:p>
          </p:txBody>
        </p:sp>
        <p:sp>
          <p:nvSpPr>
            <p:cNvPr id="15" name="Google Shape;673;p40">
              <a:extLst>
                <a:ext uri="{FF2B5EF4-FFF2-40B4-BE49-F238E27FC236}">
                  <a16:creationId xmlns:a16="http://schemas.microsoft.com/office/drawing/2014/main" id="{A4D5982B-5E67-424C-989D-FAEA9FDE75CB}"/>
                </a:ext>
              </a:extLst>
            </p:cNvPr>
            <p:cNvSpPr/>
            <p:nvPr/>
          </p:nvSpPr>
          <p:spPr>
            <a:xfrm>
              <a:off x="5301925" y="3257450"/>
              <a:ext cx="377700" cy="329100"/>
            </a:xfrm>
            <a:prstGeom prst="ellipse">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a:t>3</a:t>
              </a:r>
              <a:endParaRPr/>
            </a:p>
          </p:txBody>
        </p:sp>
        <p:sp>
          <p:nvSpPr>
            <p:cNvPr id="16" name="Google Shape;674;p40">
              <a:extLst>
                <a:ext uri="{FF2B5EF4-FFF2-40B4-BE49-F238E27FC236}">
                  <a16:creationId xmlns:a16="http://schemas.microsoft.com/office/drawing/2014/main" id="{70656D00-36B9-4329-9AD9-4632B002B202}"/>
                </a:ext>
              </a:extLst>
            </p:cNvPr>
            <p:cNvSpPr/>
            <p:nvPr/>
          </p:nvSpPr>
          <p:spPr>
            <a:xfrm>
              <a:off x="4383138" y="3726000"/>
              <a:ext cx="377700" cy="329100"/>
            </a:xfrm>
            <a:prstGeom prst="ellipse">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dirty="0"/>
                <a:t>4</a:t>
              </a:r>
              <a:endParaRPr dirty="0"/>
            </a:p>
          </p:txBody>
        </p:sp>
        <p:sp>
          <p:nvSpPr>
            <p:cNvPr id="17" name="Google Shape;675;p40">
              <a:extLst>
                <a:ext uri="{FF2B5EF4-FFF2-40B4-BE49-F238E27FC236}">
                  <a16:creationId xmlns:a16="http://schemas.microsoft.com/office/drawing/2014/main" id="{CDDAB543-83F9-494A-885D-1FB547F6D6B9}"/>
                </a:ext>
              </a:extLst>
            </p:cNvPr>
            <p:cNvSpPr/>
            <p:nvPr/>
          </p:nvSpPr>
          <p:spPr>
            <a:xfrm>
              <a:off x="2702775" y="3116750"/>
              <a:ext cx="377700" cy="329100"/>
            </a:xfrm>
            <a:prstGeom prst="ellipse">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a:t>5</a:t>
              </a:r>
              <a:endParaRPr/>
            </a:p>
          </p:txBody>
        </p:sp>
        <p:cxnSp>
          <p:nvCxnSpPr>
            <p:cNvPr id="18" name="Google Shape;676;p40">
              <a:extLst>
                <a:ext uri="{FF2B5EF4-FFF2-40B4-BE49-F238E27FC236}">
                  <a16:creationId xmlns:a16="http://schemas.microsoft.com/office/drawing/2014/main" id="{F48BBB62-C643-40CB-BF43-63FA45F6C179}"/>
                </a:ext>
              </a:extLst>
            </p:cNvPr>
            <p:cNvCxnSpPr>
              <a:stCxn id="13" idx="6"/>
              <a:endCxn id="14" idx="2"/>
            </p:cNvCxnSpPr>
            <p:nvPr/>
          </p:nvCxnSpPr>
          <p:spPr>
            <a:xfrm>
              <a:off x="3080463" y="3890550"/>
              <a:ext cx="780900" cy="475500"/>
            </a:xfrm>
            <a:prstGeom prst="curvedConnector3">
              <a:avLst>
                <a:gd name="adj1" fmla="val 49996"/>
              </a:avLst>
            </a:prstGeom>
            <a:noFill/>
            <a:ln w="28575" cap="flat" cmpd="sng">
              <a:solidFill>
                <a:schemeClr val="dk2"/>
              </a:solidFill>
              <a:prstDash val="dash"/>
              <a:round/>
              <a:headEnd type="none" w="med" len="med"/>
              <a:tailEnd type="stealth" w="med" len="med"/>
            </a:ln>
          </p:spPr>
        </p:cxnSp>
        <p:cxnSp>
          <p:nvCxnSpPr>
            <p:cNvPr id="19" name="Google Shape;677;p40">
              <a:extLst>
                <a:ext uri="{FF2B5EF4-FFF2-40B4-BE49-F238E27FC236}">
                  <a16:creationId xmlns:a16="http://schemas.microsoft.com/office/drawing/2014/main" id="{CFCD2063-CA58-470E-B1F2-1D9A2E99DA9A}"/>
                </a:ext>
              </a:extLst>
            </p:cNvPr>
            <p:cNvCxnSpPr>
              <a:stCxn id="14" idx="6"/>
              <a:endCxn id="15" idx="5"/>
            </p:cNvCxnSpPr>
            <p:nvPr/>
          </p:nvCxnSpPr>
          <p:spPr>
            <a:xfrm rot="10800000" flipH="1">
              <a:off x="4239000" y="3538325"/>
              <a:ext cx="1385400" cy="827700"/>
            </a:xfrm>
            <a:prstGeom prst="curvedConnector2">
              <a:avLst/>
            </a:prstGeom>
            <a:noFill/>
            <a:ln w="28575" cap="flat" cmpd="sng">
              <a:solidFill>
                <a:schemeClr val="dk2"/>
              </a:solidFill>
              <a:prstDash val="dash"/>
              <a:round/>
              <a:headEnd type="none" w="med" len="med"/>
              <a:tailEnd type="stealth" w="med" len="med"/>
            </a:ln>
          </p:spPr>
        </p:cxnSp>
        <p:cxnSp>
          <p:nvCxnSpPr>
            <p:cNvPr id="20" name="Google Shape;678;p40">
              <a:extLst>
                <a:ext uri="{FF2B5EF4-FFF2-40B4-BE49-F238E27FC236}">
                  <a16:creationId xmlns:a16="http://schemas.microsoft.com/office/drawing/2014/main" id="{C3C0687B-B081-47FA-8300-3B94CDA421DB}"/>
                </a:ext>
              </a:extLst>
            </p:cNvPr>
            <p:cNvCxnSpPr>
              <a:stCxn id="15" idx="2"/>
              <a:endCxn id="16" idx="6"/>
            </p:cNvCxnSpPr>
            <p:nvPr/>
          </p:nvCxnSpPr>
          <p:spPr>
            <a:xfrm flipH="1">
              <a:off x="4760725" y="3422000"/>
              <a:ext cx="541200" cy="468600"/>
            </a:xfrm>
            <a:prstGeom prst="curvedConnector3">
              <a:avLst>
                <a:gd name="adj1" fmla="val 49990"/>
              </a:avLst>
            </a:prstGeom>
            <a:noFill/>
            <a:ln w="28575" cap="flat" cmpd="sng">
              <a:solidFill>
                <a:schemeClr val="dk2"/>
              </a:solidFill>
              <a:prstDash val="dash"/>
              <a:round/>
              <a:headEnd type="none" w="med" len="med"/>
              <a:tailEnd type="stealth" w="med" len="med"/>
            </a:ln>
          </p:spPr>
        </p:cxnSp>
        <p:cxnSp>
          <p:nvCxnSpPr>
            <p:cNvPr id="21" name="Google Shape;679;p40">
              <a:extLst>
                <a:ext uri="{FF2B5EF4-FFF2-40B4-BE49-F238E27FC236}">
                  <a16:creationId xmlns:a16="http://schemas.microsoft.com/office/drawing/2014/main" id="{15F24084-50B5-44C8-9C5B-1581809889DF}"/>
                </a:ext>
              </a:extLst>
            </p:cNvPr>
            <p:cNvCxnSpPr>
              <a:stCxn id="16" idx="3"/>
              <a:endCxn id="17" idx="6"/>
            </p:cNvCxnSpPr>
            <p:nvPr/>
          </p:nvCxnSpPr>
          <p:spPr>
            <a:xfrm rot="5400000" flipH="1">
              <a:off x="3396550" y="2965004"/>
              <a:ext cx="725700" cy="1358100"/>
            </a:xfrm>
            <a:prstGeom prst="curvedConnector4">
              <a:avLst>
                <a:gd name="adj1" fmla="val -39454"/>
                <a:gd name="adj2" fmla="val 52032"/>
              </a:avLst>
            </a:prstGeom>
            <a:noFill/>
            <a:ln w="28575" cap="flat" cmpd="sng">
              <a:solidFill>
                <a:schemeClr val="dk2"/>
              </a:solidFill>
              <a:prstDash val="dash"/>
              <a:round/>
              <a:headEnd type="none" w="med" len="med"/>
              <a:tailEnd type="stealth" w="med" len="med"/>
            </a:ln>
          </p:spPr>
        </p:cxnSp>
        <p:grpSp>
          <p:nvGrpSpPr>
            <p:cNvPr id="22" name="Google Shape;680;p40">
              <a:extLst>
                <a:ext uri="{FF2B5EF4-FFF2-40B4-BE49-F238E27FC236}">
                  <a16:creationId xmlns:a16="http://schemas.microsoft.com/office/drawing/2014/main" id="{311BD824-A454-4E5A-80C4-7E53F853CD00}"/>
                </a:ext>
              </a:extLst>
            </p:cNvPr>
            <p:cNvGrpSpPr/>
            <p:nvPr/>
          </p:nvGrpSpPr>
          <p:grpSpPr>
            <a:xfrm>
              <a:off x="3214263" y="3257443"/>
              <a:ext cx="377725" cy="727617"/>
              <a:chOff x="779650" y="1729550"/>
              <a:chExt cx="587625" cy="1131950"/>
            </a:xfrm>
          </p:grpSpPr>
          <p:cxnSp>
            <p:nvCxnSpPr>
              <p:cNvPr id="28" name="Google Shape;681;p40">
                <a:extLst>
                  <a:ext uri="{FF2B5EF4-FFF2-40B4-BE49-F238E27FC236}">
                    <a16:creationId xmlns:a16="http://schemas.microsoft.com/office/drawing/2014/main" id="{B7176645-1F0A-4B27-BD3A-E9ACC9BA90E0}"/>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29" name="Google Shape;682;p40">
                <a:extLst>
                  <a:ext uri="{FF2B5EF4-FFF2-40B4-BE49-F238E27FC236}">
                    <a16:creationId xmlns:a16="http://schemas.microsoft.com/office/drawing/2014/main" id="{4C205F94-69A6-43B6-97E0-7241D679D45A}"/>
                  </a:ext>
                </a:extLst>
              </p:cNvPr>
              <p:cNvGrpSpPr/>
              <p:nvPr/>
            </p:nvGrpSpPr>
            <p:grpSpPr>
              <a:xfrm>
                <a:off x="779650" y="1729550"/>
                <a:ext cx="587625" cy="1131950"/>
                <a:chOff x="779650" y="1729550"/>
                <a:chExt cx="587625" cy="1131950"/>
              </a:xfrm>
            </p:grpSpPr>
            <p:sp>
              <p:nvSpPr>
                <p:cNvPr id="30" name="Google Shape;683;p40">
                  <a:extLst>
                    <a:ext uri="{FF2B5EF4-FFF2-40B4-BE49-F238E27FC236}">
                      <a16:creationId xmlns:a16="http://schemas.microsoft.com/office/drawing/2014/main" id="{5E000F19-B679-464A-8091-7D929939DF8B}"/>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1" name="Google Shape;684;p40">
                  <a:extLst>
                    <a:ext uri="{FF2B5EF4-FFF2-40B4-BE49-F238E27FC236}">
                      <a16:creationId xmlns:a16="http://schemas.microsoft.com/office/drawing/2014/main" id="{1E354AC7-7A71-4980-9F31-BAC147641719}"/>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32" name="Google Shape;685;p40">
                  <a:extLst>
                    <a:ext uri="{FF2B5EF4-FFF2-40B4-BE49-F238E27FC236}">
                      <a16:creationId xmlns:a16="http://schemas.microsoft.com/office/drawing/2014/main" id="{E8CC8F21-7DFB-49D2-BCE7-297F600AF610}"/>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33" name="Google Shape;686;p40">
                  <a:extLst>
                    <a:ext uri="{FF2B5EF4-FFF2-40B4-BE49-F238E27FC236}">
                      <a16:creationId xmlns:a16="http://schemas.microsoft.com/office/drawing/2014/main" id="{C0364713-A259-4E1D-A281-DFA71799B0B0}"/>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34" name="Google Shape;687;p40">
                  <a:extLst>
                    <a:ext uri="{FF2B5EF4-FFF2-40B4-BE49-F238E27FC236}">
                      <a16:creationId xmlns:a16="http://schemas.microsoft.com/office/drawing/2014/main" id="{7E67F964-CB05-4A84-A321-5581053038B0}"/>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sp>
          <p:nvSpPr>
            <p:cNvPr id="23" name="Google Shape;688;p40">
              <a:extLst>
                <a:ext uri="{FF2B5EF4-FFF2-40B4-BE49-F238E27FC236}">
                  <a16:creationId xmlns:a16="http://schemas.microsoft.com/office/drawing/2014/main" id="{2BD41F06-E880-4F8F-9928-83DE57D1367D}"/>
                </a:ext>
              </a:extLst>
            </p:cNvPr>
            <p:cNvSpPr/>
            <p:nvPr/>
          </p:nvSpPr>
          <p:spPr>
            <a:xfrm>
              <a:off x="2322563" y="4206325"/>
              <a:ext cx="891600" cy="197400"/>
            </a:xfrm>
            <a:prstGeom prst="rect">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Take Order</a:t>
              </a:r>
              <a:endParaRPr sz="1000"/>
            </a:p>
          </p:txBody>
        </p:sp>
        <p:sp>
          <p:nvSpPr>
            <p:cNvPr id="24" name="Google Shape;689;p40">
              <a:extLst>
                <a:ext uri="{FF2B5EF4-FFF2-40B4-BE49-F238E27FC236}">
                  <a16:creationId xmlns:a16="http://schemas.microsoft.com/office/drawing/2014/main" id="{21ECB1D7-8CD1-4B9B-8977-D7EB2DBAFE2A}"/>
                </a:ext>
              </a:extLst>
            </p:cNvPr>
            <p:cNvSpPr/>
            <p:nvPr/>
          </p:nvSpPr>
          <p:spPr>
            <a:xfrm>
              <a:off x="2445813" y="2838775"/>
              <a:ext cx="891600" cy="197400"/>
            </a:xfrm>
            <a:prstGeom prst="rect">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Give Order</a:t>
              </a:r>
              <a:endParaRPr sz="1000"/>
            </a:p>
          </p:txBody>
        </p:sp>
        <p:sp>
          <p:nvSpPr>
            <p:cNvPr id="25" name="Google Shape;690;p40">
              <a:extLst>
                <a:ext uri="{FF2B5EF4-FFF2-40B4-BE49-F238E27FC236}">
                  <a16:creationId xmlns:a16="http://schemas.microsoft.com/office/drawing/2014/main" id="{B5DE9CC0-7E76-44F9-BADC-99207322A620}"/>
                </a:ext>
              </a:extLst>
            </p:cNvPr>
            <p:cNvSpPr/>
            <p:nvPr/>
          </p:nvSpPr>
          <p:spPr>
            <a:xfrm>
              <a:off x="5705288" y="3323300"/>
              <a:ext cx="891600" cy="197400"/>
            </a:xfrm>
            <a:prstGeom prst="rect">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Get Donut</a:t>
              </a:r>
              <a:endParaRPr sz="1000"/>
            </a:p>
          </p:txBody>
        </p:sp>
        <p:sp>
          <p:nvSpPr>
            <p:cNvPr id="26" name="Google Shape;691;p40">
              <a:extLst>
                <a:ext uri="{FF2B5EF4-FFF2-40B4-BE49-F238E27FC236}">
                  <a16:creationId xmlns:a16="http://schemas.microsoft.com/office/drawing/2014/main" id="{0701D2E7-967B-411A-9954-383C71EB22CB}"/>
                </a:ext>
              </a:extLst>
            </p:cNvPr>
            <p:cNvSpPr/>
            <p:nvPr/>
          </p:nvSpPr>
          <p:spPr>
            <a:xfrm>
              <a:off x="3708313" y="4610225"/>
              <a:ext cx="530700" cy="197400"/>
            </a:xfrm>
            <a:prstGeom prst="rect">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Open</a:t>
              </a:r>
              <a:endParaRPr sz="1000"/>
            </a:p>
          </p:txBody>
        </p:sp>
        <p:sp>
          <p:nvSpPr>
            <p:cNvPr id="27" name="Google Shape;692;p40">
              <a:extLst>
                <a:ext uri="{FF2B5EF4-FFF2-40B4-BE49-F238E27FC236}">
                  <a16:creationId xmlns:a16="http://schemas.microsoft.com/office/drawing/2014/main" id="{F709583D-9B24-46C4-800F-6F4F78186594}"/>
                </a:ext>
              </a:extLst>
            </p:cNvPr>
            <p:cNvSpPr/>
            <p:nvPr/>
          </p:nvSpPr>
          <p:spPr>
            <a:xfrm>
              <a:off x="4383275" y="3445850"/>
              <a:ext cx="530700" cy="197400"/>
            </a:xfrm>
            <a:prstGeom prst="rect">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Open</a:t>
              </a:r>
              <a:endParaRPr sz="1000"/>
            </a:p>
          </p:txBody>
        </p:sp>
      </p:grpSp>
    </p:spTree>
    <p:extLst>
      <p:ext uri="{BB962C8B-B14F-4D97-AF65-F5344CB8AC3E}">
        <p14:creationId xmlns:p14="http://schemas.microsoft.com/office/powerpoint/2010/main" val="25888845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FFC855D-A9DF-4755-B21C-4E75BCBDA3B2}"/>
              </a:ext>
            </a:extLst>
          </p:cNvPr>
          <p:cNvSpPr>
            <a:spLocks noGrp="1"/>
          </p:cNvSpPr>
          <p:nvPr>
            <p:ph type="body" sz="quarter" idx="14"/>
          </p:nvPr>
        </p:nvSpPr>
        <p:spPr/>
        <p:txBody>
          <a:bodyPr/>
          <a:lstStyle/>
          <a:p>
            <a:r>
              <a:rPr lang="en" dirty="0"/>
              <a:t>Modeling Flow activity</a:t>
            </a:r>
            <a:endParaRPr lang="en-US" dirty="0"/>
          </a:p>
        </p:txBody>
      </p:sp>
      <p:sp>
        <p:nvSpPr>
          <p:cNvPr id="4" name="Text Placeholder 3">
            <a:extLst>
              <a:ext uri="{FF2B5EF4-FFF2-40B4-BE49-F238E27FC236}">
                <a16:creationId xmlns:a16="http://schemas.microsoft.com/office/drawing/2014/main" id="{C4FF93B3-8F71-42C3-8200-27811791E24B}"/>
              </a:ext>
            </a:extLst>
          </p:cNvPr>
          <p:cNvSpPr>
            <a:spLocks noGrp="1"/>
          </p:cNvSpPr>
          <p:nvPr>
            <p:ph type="body" sz="quarter" idx="15"/>
          </p:nvPr>
        </p:nvSpPr>
        <p:spPr/>
        <p:txBody>
          <a:bodyPr/>
          <a:lstStyle/>
          <a:p>
            <a:pPr marL="0" lvl="0" indent="0" algn="l" rtl="0">
              <a:spcBef>
                <a:spcPts val="0"/>
              </a:spcBef>
              <a:spcAft>
                <a:spcPts val="0"/>
              </a:spcAft>
              <a:buNone/>
            </a:pPr>
            <a:r>
              <a:rPr lang="en-US" dirty="0"/>
              <a:t>Once everything is mapped out in your layout, imagine actually starting the process you just modeled and go down different pathways. See how long each route takes.</a:t>
            </a:r>
          </a:p>
          <a:p>
            <a:pPr>
              <a:spcBef>
                <a:spcPts val="1600"/>
              </a:spcBef>
            </a:pPr>
            <a:r>
              <a:rPr lang="en-US" dirty="0"/>
              <a:t>	Is there a certain decision that takes a lot of time?</a:t>
            </a:r>
          </a:p>
          <a:p>
            <a:pPr>
              <a:spcBef>
                <a:spcPts val="1600"/>
              </a:spcBef>
            </a:pPr>
            <a:r>
              <a:rPr lang="en-US" dirty="0"/>
              <a:t>	What is the shortest time to get ready for school?</a:t>
            </a:r>
          </a:p>
          <a:p>
            <a:pPr>
              <a:spcBef>
                <a:spcPts val="1600"/>
              </a:spcBef>
            </a:pPr>
            <a:r>
              <a:rPr lang="en-US" dirty="0"/>
              <a:t>	What is the longest time?</a:t>
            </a:r>
          </a:p>
          <a:p>
            <a:pPr>
              <a:spcBef>
                <a:spcPts val="1600"/>
              </a:spcBef>
            </a:pPr>
            <a:r>
              <a:rPr lang="en-US" dirty="0"/>
              <a:t>	How can you change the process to go faster? (Try 	moving items if you can)</a:t>
            </a:r>
          </a:p>
          <a:p>
            <a:endParaRPr lang="en-US" dirty="0"/>
          </a:p>
        </p:txBody>
      </p:sp>
    </p:spTree>
    <p:extLst>
      <p:ext uri="{BB962C8B-B14F-4D97-AF65-F5344CB8AC3E}">
        <p14:creationId xmlns:p14="http://schemas.microsoft.com/office/powerpoint/2010/main" val="2660729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EEF52BA-3DA3-441E-A6DF-175093C34CD6}"/>
              </a:ext>
            </a:extLst>
          </p:cNvPr>
          <p:cNvSpPr>
            <a:spLocks noGrp="1"/>
          </p:cNvSpPr>
          <p:nvPr>
            <p:ph type="body" sz="quarter" idx="14"/>
          </p:nvPr>
        </p:nvSpPr>
        <p:spPr/>
        <p:txBody>
          <a:bodyPr/>
          <a:lstStyle/>
          <a:p>
            <a:r>
              <a:rPr lang="en" dirty="0"/>
              <a:t>Why is it important to think about movement?</a:t>
            </a:r>
            <a:endParaRPr lang="en-US" dirty="0"/>
          </a:p>
        </p:txBody>
      </p:sp>
      <p:sp>
        <p:nvSpPr>
          <p:cNvPr id="4" name="Text Placeholder 3">
            <a:extLst>
              <a:ext uri="{FF2B5EF4-FFF2-40B4-BE49-F238E27FC236}">
                <a16:creationId xmlns:a16="http://schemas.microsoft.com/office/drawing/2014/main" id="{8816384C-0FD1-4694-BC75-A736B4FA6AA7}"/>
              </a:ext>
            </a:extLst>
          </p:cNvPr>
          <p:cNvSpPr>
            <a:spLocks noGrp="1"/>
          </p:cNvSpPr>
          <p:nvPr>
            <p:ph type="body" sz="quarter" idx="15"/>
          </p:nvPr>
        </p:nvSpPr>
        <p:spPr/>
        <p:txBody>
          <a:bodyPr/>
          <a:lstStyle/>
          <a:p>
            <a:pPr marL="0" lvl="0" indent="0" algn="l" rtl="0">
              <a:spcBef>
                <a:spcPts val="0"/>
              </a:spcBef>
              <a:spcAft>
                <a:spcPts val="0"/>
              </a:spcAft>
              <a:buNone/>
            </a:pPr>
            <a:r>
              <a:rPr lang="en-US" sz="2400" dirty="0"/>
              <a:t>From the dinner example, if one of the ingredients is in a different room, it can cause the entire process to take longer. </a:t>
            </a:r>
          </a:p>
          <a:p>
            <a:pPr marL="0" lvl="0" indent="0" algn="l" rtl="0">
              <a:spcBef>
                <a:spcPts val="1600"/>
              </a:spcBef>
              <a:spcAft>
                <a:spcPts val="0"/>
              </a:spcAft>
              <a:buNone/>
            </a:pPr>
            <a:endParaRPr lang="en-US" sz="2400" dirty="0"/>
          </a:p>
          <a:p>
            <a:pPr marL="0" lvl="0" indent="0" algn="l" rtl="0">
              <a:spcBef>
                <a:spcPts val="1600"/>
              </a:spcBef>
              <a:spcAft>
                <a:spcPts val="0"/>
              </a:spcAft>
              <a:buNone/>
            </a:pPr>
            <a:r>
              <a:rPr lang="en-US" sz="2400" dirty="0"/>
              <a:t>In the airport example from yesterday, the security station may be very far away from your gate! If you only plan to have enough time for the security step and ignore the time it takes to travel to your gate, you may be late.</a:t>
            </a:r>
          </a:p>
          <a:p>
            <a:endParaRPr lang="en-US" dirty="0"/>
          </a:p>
        </p:txBody>
      </p:sp>
      <p:pic>
        <p:nvPicPr>
          <p:cNvPr id="6" name="Google Shape;81;p15">
            <a:extLst>
              <a:ext uri="{FF2B5EF4-FFF2-40B4-BE49-F238E27FC236}">
                <a16:creationId xmlns:a16="http://schemas.microsoft.com/office/drawing/2014/main" id="{6A002D22-5402-49E2-A1DE-78455E3CE8E5}"/>
              </a:ext>
            </a:extLst>
          </p:cNvPr>
          <p:cNvPicPr preferRelativeResize="0"/>
          <p:nvPr/>
        </p:nvPicPr>
        <p:blipFill rotWithShape="1">
          <a:blip r:embed="rId2">
            <a:alphaModFix/>
          </a:blip>
          <a:srcRect b="5749"/>
          <a:stretch/>
        </p:blipFill>
        <p:spPr>
          <a:xfrm>
            <a:off x="3835247" y="4371792"/>
            <a:ext cx="4521505" cy="2280015"/>
          </a:xfrm>
          <a:prstGeom prst="rect">
            <a:avLst/>
          </a:prstGeom>
          <a:noFill/>
          <a:ln>
            <a:noFill/>
          </a:ln>
        </p:spPr>
      </p:pic>
    </p:spTree>
    <p:extLst>
      <p:ext uri="{BB962C8B-B14F-4D97-AF65-F5344CB8AC3E}">
        <p14:creationId xmlns:p14="http://schemas.microsoft.com/office/powerpoint/2010/main" val="30456609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F51F4F6-43AF-465C-B7AF-A79E1F9D50A8}"/>
              </a:ext>
            </a:extLst>
          </p:cNvPr>
          <p:cNvSpPr>
            <a:spLocks noGrp="1"/>
          </p:cNvSpPr>
          <p:nvPr>
            <p:ph type="body" sz="quarter" idx="14"/>
          </p:nvPr>
        </p:nvSpPr>
        <p:spPr/>
        <p:txBody>
          <a:bodyPr/>
          <a:lstStyle/>
          <a:p>
            <a:r>
              <a:rPr lang="en" dirty="0"/>
              <a:t>What did we learn?</a:t>
            </a:r>
            <a:endParaRPr lang="en-US" dirty="0"/>
          </a:p>
        </p:txBody>
      </p:sp>
      <p:sp>
        <p:nvSpPr>
          <p:cNvPr id="4" name="Text Placeholder 3">
            <a:extLst>
              <a:ext uri="{FF2B5EF4-FFF2-40B4-BE49-F238E27FC236}">
                <a16:creationId xmlns:a16="http://schemas.microsoft.com/office/drawing/2014/main" id="{4D61743F-5C08-4310-91FA-F0AE6BEEA9A1}"/>
              </a:ext>
            </a:extLst>
          </p:cNvPr>
          <p:cNvSpPr>
            <a:spLocks noGrp="1"/>
          </p:cNvSpPr>
          <p:nvPr>
            <p:ph type="body" sz="quarter" idx="15"/>
          </p:nvPr>
        </p:nvSpPr>
        <p:spPr/>
        <p:txBody>
          <a:bodyPr/>
          <a:lstStyle/>
          <a:p>
            <a:pPr marL="0" lvl="0" indent="0" algn="l" rtl="0">
              <a:spcBef>
                <a:spcPts val="0"/>
              </a:spcBef>
              <a:spcAft>
                <a:spcPts val="0"/>
              </a:spcAft>
              <a:buNone/>
            </a:pPr>
            <a:r>
              <a:rPr lang="en-US" sz="2800" dirty="0"/>
              <a:t>We learnt that almost every process has decisions and travel times that can make a large impact on how long it takes!</a:t>
            </a:r>
          </a:p>
          <a:p>
            <a:pPr marL="0" lvl="0" indent="0" algn="l" rtl="0">
              <a:spcBef>
                <a:spcPts val="1600"/>
              </a:spcBef>
              <a:spcAft>
                <a:spcPts val="0"/>
              </a:spcAft>
              <a:buNone/>
            </a:pPr>
            <a:endParaRPr lang="en-US" sz="2800" dirty="0"/>
          </a:p>
          <a:p>
            <a:pPr marL="0" lvl="0" indent="0" algn="l" rtl="0">
              <a:spcBef>
                <a:spcPts val="1600"/>
              </a:spcBef>
              <a:spcAft>
                <a:spcPts val="0"/>
              </a:spcAft>
              <a:buNone/>
            </a:pPr>
            <a:r>
              <a:rPr lang="en-US" sz="2800" dirty="0"/>
              <a:t>Drawing the layout and knowing the travel times and knowing which steps are done more often can help you redesign the layout to make improvements!</a:t>
            </a:r>
          </a:p>
          <a:p>
            <a:pPr marL="0" lvl="0" indent="0" algn="l" rtl="0">
              <a:spcBef>
                <a:spcPts val="1600"/>
              </a:spcBef>
              <a:spcAft>
                <a:spcPts val="0"/>
              </a:spcAft>
              <a:buNone/>
            </a:pPr>
            <a:endParaRPr lang="en-US" sz="2800" dirty="0"/>
          </a:p>
          <a:p>
            <a:pPr marL="0" lvl="0" indent="0" algn="l" rtl="0">
              <a:spcBef>
                <a:spcPts val="1600"/>
              </a:spcBef>
              <a:spcAft>
                <a:spcPts val="0"/>
              </a:spcAft>
              <a:buNone/>
            </a:pPr>
            <a:r>
              <a:rPr lang="en-US" sz="2800" dirty="0"/>
              <a:t>Simple processes can be more complex than they seem</a:t>
            </a:r>
          </a:p>
          <a:p>
            <a:endParaRPr lang="en-US" dirty="0"/>
          </a:p>
        </p:txBody>
      </p:sp>
    </p:spTree>
    <p:extLst>
      <p:ext uri="{BB962C8B-B14F-4D97-AF65-F5344CB8AC3E}">
        <p14:creationId xmlns:p14="http://schemas.microsoft.com/office/powerpoint/2010/main" val="40725905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0615AB8-3196-4BAC-8A57-9A9ED278358A}"/>
              </a:ext>
            </a:extLst>
          </p:cNvPr>
          <p:cNvSpPr>
            <a:spLocks noGrp="1"/>
          </p:cNvSpPr>
          <p:nvPr>
            <p:ph type="body" sz="quarter" idx="13"/>
          </p:nvPr>
        </p:nvSpPr>
        <p:spPr/>
        <p:txBody>
          <a:bodyPr/>
          <a:lstStyle/>
          <a:p>
            <a:r>
              <a:rPr lang="en-US" dirty="0"/>
              <a:t>Thank you!</a:t>
            </a:r>
          </a:p>
        </p:txBody>
      </p:sp>
      <p:pic>
        <p:nvPicPr>
          <p:cNvPr id="5" name="Picture 4">
            <a:extLst>
              <a:ext uri="{FF2B5EF4-FFF2-40B4-BE49-F238E27FC236}">
                <a16:creationId xmlns:a16="http://schemas.microsoft.com/office/drawing/2014/main" id="{865E267C-B51E-4A4C-B95B-282F2DAEAC1F}"/>
              </a:ext>
            </a:extLst>
          </p:cNvPr>
          <p:cNvPicPr>
            <a:picLocks noChangeAspect="1"/>
          </p:cNvPicPr>
          <p:nvPr/>
        </p:nvPicPr>
        <p:blipFill>
          <a:blip r:embed="rId2"/>
          <a:stretch>
            <a:fillRect/>
          </a:stretch>
        </p:blipFill>
        <p:spPr>
          <a:xfrm>
            <a:off x="3889681" y="951013"/>
            <a:ext cx="4412638" cy="3307719"/>
          </a:xfrm>
          <a:prstGeom prst="rect">
            <a:avLst/>
          </a:prstGeom>
        </p:spPr>
      </p:pic>
    </p:spTree>
    <p:extLst>
      <p:ext uri="{BB962C8B-B14F-4D97-AF65-F5344CB8AC3E}">
        <p14:creationId xmlns:p14="http://schemas.microsoft.com/office/powerpoint/2010/main" val="1366723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39413D1-317D-4FA1-A17D-867F1EAEA066}"/>
              </a:ext>
            </a:extLst>
          </p:cNvPr>
          <p:cNvSpPr>
            <a:spLocks noGrp="1"/>
          </p:cNvSpPr>
          <p:nvPr>
            <p:ph type="body" sz="quarter" idx="14"/>
          </p:nvPr>
        </p:nvSpPr>
        <p:spPr/>
        <p:txBody>
          <a:bodyPr/>
          <a:lstStyle/>
          <a:p>
            <a:r>
              <a:rPr lang="en" dirty="0"/>
              <a:t>Why is it important to think about movement?</a:t>
            </a:r>
            <a:endParaRPr lang="en-US" dirty="0"/>
          </a:p>
        </p:txBody>
      </p:sp>
      <p:sp>
        <p:nvSpPr>
          <p:cNvPr id="4" name="Text Placeholder 3">
            <a:extLst>
              <a:ext uri="{FF2B5EF4-FFF2-40B4-BE49-F238E27FC236}">
                <a16:creationId xmlns:a16="http://schemas.microsoft.com/office/drawing/2014/main" id="{321BD312-069C-404D-BE66-5F3D7B2BA89B}"/>
              </a:ext>
            </a:extLst>
          </p:cNvPr>
          <p:cNvSpPr>
            <a:spLocks noGrp="1"/>
          </p:cNvSpPr>
          <p:nvPr>
            <p:ph type="body" sz="quarter" idx="15"/>
          </p:nvPr>
        </p:nvSpPr>
        <p:spPr/>
        <p:txBody>
          <a:bodyPr/>
          <a:lstStyle/>
          <a:p>
            <a:pPr marL="0" lvl="0" indent="0" algn="l" rtl="0">
              <a:spcBef>
                <a:spcPts val="0"/>
              </a:spcBef>
              <a:spcAft>
                <a:spcPts val="0"/>
              </a:spcAft>
              <a:buNone/>
            </a:pPr>
            <a:r>
              <a:rPr lang="en-US" sz="2400" dirty="0"/>
              <a:t>The airport is an extreme example, but even distances from one room to another can be a problem.</a:t>
            </a:r>
          </a:p>
          <a:p>
            <a:pPr marL="0" lvl="0" indent="0" algn="l" rtl="0">
              <a:spcBef>
                <a:spcPts val="1600"/>
              </a:spcBef>
              <a:spcAft>
                <a:spcPts val="0"/>
              </a:spcAft>
              <a:buNone/>
            </a:pPr>
            <a:r>
              <a:rPr lang="en-US" sz="2400" dirty="0"/>
              <a:t>Imagine we have a bakery that sells donuts, and Steve works as the cashier</a:t>
            </a:r>
          </a:p>
          <a:p>
            <a:endParaRPr lang="en-US" dirty="0"/>
          </a:p>
        </p:txBody>
      </p:sp>
      <p:grpSp>
        <p:nvGrpSpPr>
          <p:cNvPr id="5" name="Group 4">
            <a:extLst>
              <a:ext uri="{FF2B5EF4-FFF2-40B4-BE49-F238E27FC236}">
                <a16:creationId xmlns:a16="http://schemas.microsoft.com/office/drawing/2014/main" id="{6CC5E543-9240-4364-93E9-54E90B07B480}"/>
              </a:ext>
            </a:extLst>
          </p:cNvPr>
          <p:cNvGrpSpPr/>
          <p:nvPr/>
        </p:nvGrpSpPr>
        <p:grpSpPr>
          <a:xfrm>
            <a:off x="1608243" y="3429000"/>
            <a:ext cx="8917635" cy="3429000"/>
            <a:chOff x="705438" y="2363313"/>
            <a:chExt cx="6905625" cy="2447925"/>
          </a:xfrm>
        </p:grpSpPr>
        <p:pic>
          <p:nvPicPr>
            <p:cNvPr id="6" name="Google Shape;88;p16">
              <a:extLst>
                <a:ext uri="{FF2B5EF4-FFF2-40B4-BE49-F238E27FC236}">
                  <a16:creationId xmlns:a16="http://schemas.microsoft.com/office/drawing/2014/main" id="{9F4C83A0-60AE-4AB1-B7A1-B643B90EF755}"/>
                </a:ext>
              </a:extLst>
            </p:cNvPr>
            <p:cNvPicPr preferRelativeResize="0"/>
            <p:nvPr/>
          </p:nvPicPr>
          <p:blipFill>
            <a:blip r:embed="rId2">
              <a:alphaModFix/>
            </a:blip>
            <a:stretch>
              <a:fillRect/>
            </a:stretch>
          </p:blipFill>
          <p:spPr>
            <a:xfrm>
              <a:off x="705438" y="2363313"/>
              <a:ext cx="6905625" cy="2447925"/>
            </a:xfrm>
            <a:prstGeom prst="rect">
              <a:avLst/>
            </a:prstGeom>
            <a:noFill/>
            <a:ln>
              <a:noFill/>
            </a:ln>
          </p:spPr>
        </p:pic>
        <p:grpSp>
          <p:nvGrpSpPr>
            <p:cNvPr id="7" name="Google Shape;89;p16">
              <a:extLst>
                <a:ext uri="{FF2B5EF4-FFF2-40B4-BE49-F238E27FC236}">
                  <a16:creationId xmlns:a16="http://schemas.microsoft.com/office/drawing/2014/main" id="{B802FDF9-8043-44F0-A78B-CE13857FA685}"/>
                </a:ext>
              </a:extLst>
            </p:cNvPr>
            <p:cNvGrpSpPr/>
            <p:nvPr/>
          </p:nvGrpSpPr>
          <p:grpSpPr>
            <a:xfrm>
              <a:off x="2800525" y="2925193"/>
              <a:ext cx="377725" cy="727617"/>
              <a:chOff x="779650" y="1729550"/>
              <a:chExt cx="587625" cy="1131950"/>
            </a:xfrm>
          </p:grpSpPr>
          <p:cxnSp>
            <p:nvCxnSpPr>
              <p:cNvPr id="8" name="Google Shape;90;p16">
                <a:extLst>
                  <a:ext uri="{FF2B5EF4-FFF2-40B4-BE49-F238E27FC236}">
                    <a16:creationId xmlns:a16="http://schemas.microsoft.com/office/drawing/2014/main" id="{2939B372-51A8-441B-98BF-23909F348FB4}"/>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9" name="Google Shape;91;p16">
                <a:extLst>
                  <a:ext uri="{FF2B5EF4-FFF2-40B4-BE49-F238E27FC236}">
                    <a16:creationId xmlns:a16="http://schemas.microsoft.com/office/drawing/2014/main" id="{CA8CDE55-FD73-4E3C-899C-F0ACDB6BD011}"/>
                  </a:ext>
                </a:extLst>
              </p:cNvPr>
              <p:cNvGrpSpPr/>
              <p:nvPr/>
            </p:nvGrpSpPr>
            <p:grpSpPr>
              <a:xfrm>
                <a:off x="779650" y="1729550"/>
                <a:ext cx="587625" cy="1131950"/>
                <a:chOff x="779650" y="1729550"/>
                <a:chExt cx="587625" cy="1131950"/>
              </a:xfrm>
            </p:grpSpPr>
            <p:sp>
              <p:nvSpPr>
                <p:cNvPr id="10" name="Google Shape;92;p16">
                  <a:extLst>
                    <a:ext uri="{FF2B5EF4-FFF2-40B4-BE49-F238E27FC236}">
                      <a16:creationId xmlns:a16="http://schemas.microsoft.com/office/drawing/2014/main" id="{5CE40CFE-BF42-43CA-867B-5B38C53EF30E}"/>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1" name="Google Shape;93;p16">
                  <a:extLst>
                    <a:ext uri="{FF2B5EF4-FFF2-40B4-BE49-F238E27FC236}">
                      <a16:creationId xmlns:a16="http://schemas.microsoft.com/office/drawing/2014/main" id="{FFE96688-98EF-43A9-805F-E8331E02EEB4}"/>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12" name="Google Shape;94;p16">
                  <a:extLst>
                    <a:ext uri="{FF2B5EF4-FFF2-40B4-BE49-F238E27FC236}">
                      <a16:creationId xmlns:a16="http://schemas.microsoft.com/office/drawing/2014/main" id="{4C70CE62-13CA-49F0-AE60-673A818EFCB5}"/>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13" name="Google Shape;95;p16">
                  <a:extLst>
                    <a:ext uri="{FF2B5EF4-FFF2-40B4-BE49-F238E27FC236}">
                      <a16:creationId xmlns:a16="http://schemas.microsoft.com/office/drawing/2014/main" id="{BBF3F929-9A63-4C24-81FE-CA0C3D8E709A}"/>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14" name="Google Shape;96;p16">
                  <a:extLst>
                    <a:ext uri="{FF2B5EF4-FFF2-40B4-BE49-F238E27FC236}">
                      <a16:creationId xmlns:a16="http://schemas.microsoft.com/office/drawing/2014/main" id="{596E7224-7D46-4941-99A8-09B21EE5BAA7}"/>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spTree>
    <p:extLst>
      <p:ext uri="{BB962C8B-B14F-4D97-AF65-F5344CB8AC3E}">
        <p14:creationId xmlns:p14="http://schemas.microsoft.com/office/powerpoint/2010/main" val="3329208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75D3D05-58E0-47F0-9BE4-028BEEC45F60}"/>
              </a:ext>
            </a:extLst>
          </p:cNvPr>
          <p:cNvSpPr>
            <a:spLocks noGrp="1"/>
          </p:cNvSpPr>
          <p:nvPr>
            <p:ph type="body" sz="quarter" idx="14"/>
          </p:nvPr>
        </p:nvSpPr>
        <p:spPr/>
        <p:txBody>
          <a:bodyPr/>
          <a:lstStyle/>
          <a:p>
            <a:r>
              <a:rPr lang="en" dirty="0"/>
              <a:t>Why is it important to think about movement?</a:t>
            </a:r>
            <a:endParaRPr lang="en-US" dirty="0"/>
          </a:p>
        </p:txBody>
      </p:sp>
      <p:sp>
        <p:nvSpPr>
          <p:cNvPr id="4" name="Text Placeholder 3">
            <a:extLst>
              <a:ext uri="{FF2B5EF4-FFF2-40B4-BE49-F238E27FC236}">
                <a16:creationId xmlns:a16="http://schemas.microsoft.com/office/drawing/2014/main" id="{092466BC-9135-4DE1-86F2-50263F5D7572}"/>
              </a:ext>
            </a:extLst>
          </p:cNvPr>
          <p:cNvSpPr>
            <a:spLocks noGrp="1"/>
          </p:cNvSpPr>
          <p:nvPr>
            <p:ph type="body" sz="quarter" idx="15"/>
          </p:nvPr>
        </p:nvSpPr>
        <p:spPr/>
        <p:txBody>
          <a:bodyPr/>
          <a:lstStyle/>
          <a:p>
            <a:pPr marL="0" lvl="0" indent="0" algn="l" rtl="0">
              <a:spcBef>
                <a:spcPts val="0"/>
              </a:spcBef>
              <a:spcAft>
                <a:spcPts val="0"/>
              </a:spcAft>
              <a:buNone/>
            </a:pPr>
            <a:r>
              <a:rPr lang="en-US" dirty="0"/>
              <a:t>When someone orders a donut, Steve has to get them from the other room.</a:t>
            </a:r>
          </a:p>
          <a:p>
            <a:pPr marL="0" lvl="0" indent="0" algn="l" rtl="0">
              <a:spcBef>
                <a:spcPts val="1600"/>
              </a:spcBef>
              <a:spcAft>
                <a:spcPts val="0"/>
              </a:spcAft>
              <a:buNone/>
            </a:pPr>
            <a:r>
              <a:rPr lang="en-US" dirty="0"/>
              <a:t>The donut table is 20 feet away and pass the door</a:t>
            </a:r>
          </a:p>
          <a:p>
            <a:endParaRPr lang="en-US" dirty="0"/>
          </a:p>
        </p:txBody>
      </p:sp>
      <p:grpSp>
        <p:nvGrpSpPr>
          <p:cNvPr id="5" name="Group 4">
            <a:extLst>
              <a:ext uri="{FF2B5EF4-FFF2-40B4-BE49-F238E27FC236}">
                <a16:creationId xmlns:a16="http://schemas.microsoft.com/office/drawing/2014/main" id="{77C7B23F-1FE7-441E-B1AD-02763F4FE06D}"/>
              </a:ext>
            </a:extLst>
          </p:cNvPr>
          <p:cNvGrpSpPr/>
          <p:nvPr/>
        </p:nvGrpSpPr>
        <p:grpSpPr>
          <a:xfrm>
            <a:off x="1802060" y="3443817"/>
            <a:ext cx="8530002" cy="3469217"/>
            <a:chOff x="705438" y="2363313"/>
            <a:chExt cx="6905625" cy="2447925"/>
          </a:xfrm>
        </p:grpSpPr>
        <p:pic>
          <p:nvPicPr>
            <p:cNvPr id="6" name="Google Shape;103;p17">
              <a:extLst>
                <a:ext uri="{FF2B5EF4-FFF2-40B4-BE49-F238E27FC236}">
                  <a16:creationId xmlns:a16="http://schemas.microsoft.com/office/drawing/2014/main" id="{1C34A637-270C-4F91-BE4C-1826EFB6A346}"/>
                </a:ext>
              </a:extLst>
            </p:cNvPr>
            <p:cNvPicPr preferRelativeResize="0"/>
            <p:nvPr/>
          </p:nvPicPr>
          <p:blipFill>
            <a:blip r:embed="rId2">
              <a:alphaModFix/>
            </a:blip>
            <a:stretch>
              <a:fillRect/>
            </a:stretch>
          </p:blipFill>
          <p:spPr>
            <a:xfrm>
              <a:off x="705438" y="2363313"/>
              <a:ext cx="6905625" cy="2447925"/>
            </a:xfrm>
            <a:prstGeom prst="rect">
              <a:avLst/>
            </a:prstGeom>
            <a:noFill/>
            <a:ln>
              <a:noFill/>
            </a:ln>
          </p:spPr>
        </p:pic>
        <p:grpSp>
          <p:nvGrpSpPr>
            <p:cNvPr id="7" name="Google Shape;104;p17">
              <a:extLst>
                <a:ext uri="{FF2B5EF4-FFF2-40B4-BE49-F238E27FC236}">
                  <a16:creationId xmlns:a16="http://schemas.microsoft.com/office/drawing/2014/main" id="{BF8FD9C7-AAD0-4754-904D-17F7C599014E}"/>
                </a:ext>
              </a:extLst>
            </p:cNvPr>
            <p:cNvGrpSpPr/>
            <p:nvPr/>
          </p:nvGrpSpPr>
          <p:grpSpPr>
            <a:xfrm>
              <a:off x="2668875" y="2861318"/>
              <a:ext cx="377725" cy="727617"/>
              <a:chOff x="779650" y="1729550"/>
              <a:chExt cx="587625" cy="1131950"/>
            </a:xfrm>
          </p:grpSpPr>
          <p:cxnSp>
            <p:nvCxnSpPr>
              <p:cNvPr id="17" name="Google Shape;105;p17">
                <a:extLst>
                  <a:ext uri="{FF2B5EF4-FFF2-40B4-BE49-F238E27FC236}">
                    <a16:creationId xmlns:a16="http://schemas.microsoft.com/office/drawing/2014/main" id="{A3F2DB54-2D2D-4FF3-8225-E3E2E7D32A69}"/>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18" name="Google Shape;106;p17">
                <a:extLst>
                  <a:ext uri="{FF2B5EF4-FFF2-40B4-BE49-F238E27FC236}">
                    <a16:creationId xmlns:a16="http://schemas.microsoft.com/office/drawing/2014/main" id="{D13A8DEC-D421-4FC5-8DD9-6F0F7433C436}"/>
                  </a:ext>
                </a:extLst>
              </p:cNvPr>
              <p:cNvGrpSpPr/>
              <p:nvPr/>
            </p:nvGrpSpPr>
            <p:grpSpPr>
              <a:xfrm>
                <a:off x="779650" y="1729550"/>
                <a:ext cx="587625" cy="1131950"/>
                <a:chOff x="779650" y="1729550"/>
                <a:chExt cx="587625" cy="1131950"/>
              </a:xfrm>
            </p:grpSpPr>
            <p:sp>
              <p:nvSpPr>
                <p:cNvPr id="19" name="Google Shape;107;p17">
                  <a:extLst>
                    <a:ext uri="{FF2B5EF4-FFF2-40B4-BE49-F238E27FC236}">
                      <a16:creationId xmlns:a16="http://schemas.microsoft.com/office/drawing/2014/main" id="{1A00D30C-67F2-4849-9FFB-E140516091BE}"/>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0" name="Google Shape;108;p17">
                  <a:extLst>
                    <a:ext uri="{FF2B5EF4-FFF2-40B4-BE49-F238E27FC236}">
                      <a16:creationId xmlns:a16="http://schemas.microsoft.com/office/drawing/2014/main" id="{2EA45642-4A91-4A0B-88EE-7A1856EC99CE}"/>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21" name="Google Shape;109;p17">
                  <a:extLst>
                    <a:ext uri="{FF2B5EF4-FFF2-40B4-BE49-F238E27FC236}">
                      <a16:creationId xmlns:a16="http://schemas.microsoft.com/office/drawing/2014/main" id="{533977EA-6AFD-421D-B9DE-52C60A7024DA}"/>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22" name="Google Shape;110;p17">
                  <a:extLst>
                    <a:ext uri="{FF2B5EF4-FFF2-40B4-BE49-F238E27FC236}">
                      <a16:creationId xmlns:a16="http://schemas.microsoft.com/office/drawing/2014/main" id="{F7AA6059-DA27-4D08-80D6-EC8F025749FA}"/>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23" name="Google Shape;111;p17">
                  <a:extLst>
                    <a:ext uri="{FF2B5EF4-FFF2-40B4-BE49-F238E27FC236}">
                      <a16:creationId xmlns:a16="http://schemas.microsoft.com/office/drawing/2014/main" id="{888ACD52-C51F-416A-AB49-590BD267552D}"/>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8" name="Google Shape;112;p17">
              <a:extLst>
                <a:ext uri="{FF2B5EF4-FFF2-40B4-BE49-F238E27FC236}">
                  <a16:creationId xmlns:a16="http://schemas.microsoft.com/office/drawing/2014/main" id="{E1947AAC-2237-48AF-8881-33E5A5C2FAB4}"/>
                </a:ext>
              </a:extLst>
            </p:cNvPr>
            <p:cNvGrpSpPr/>
            <p:nvPr/>
          </p:nvGrpSpPr>
          <p:grpSpPr>
            <a:xfrm>
              <a:off x="1683525" y="2861318"/>
              <a:ext cx="377725" cy="727617"/>
              <a:chOff x="779650" y="1729550"/>
              <a:chExt cx="587625" cy="1131950"/>
            </a:xfrm>
          </p:grpSpPr>
          <p:cxnSp>
            <p:nvCxnSpPr>
              <p:cNvPr id="10" name="Google Shape;113;p17">
                <a:extLst>
                  <a:ext uri="{FF2B5EF4-FFF2-40B4-BE49-F238E27FC236}">
                    <a16:creationId xmlns:a16="http://schemas.microsoft.com/office/drawing/2014/main" id="{E3004885-6F54-4F35-88CB-5EAA9361C04F}"/>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11" name="Google Shape;114;p17">
                <a:extLst>
                  <a:ext uri="{FF2B5EF4-FFF2-40B4-BE49-F238E27FC236}">
                    <a16:creationId xmlns:a16="http://schemas.microsoft.com/office/drawing/2014/main" id="{9B746040-2F71-4104-A5B5-680057883AD8}"/>
                  </a:ext>
                </a:extLst>
              </p:cNvPr>
              <p:cNvGrpSpPr/>
              <p:nvPr/>
            </p:nvGrpSpPr>
            <p:grpSpPr>
              <a:xfrm>
                <a:off x="779650" y="1729550"/>
                <a:ext cx="587625" cy="1131950"/>
                <a:chOff x="779650" y="1729550"/>
                <a:chExt cx="587625" cy="1131950"/>
              </a:xfrm>
            </p:grpSpPr>
            <p:sp>
              <p:nvSpPr>
                <p:cNvPr id="12" name="Google Shape;115;p17">
                  <a:extLst>
                    <a:ext uri="{FF2B5EF4-FFF2-40B4-BE49-F238E27FC236}">
                      <a16:creationId xmlns:a16="http://schemas.microsoft.com/office/drawing/2014/main" id="{45397F9B-2DFF-4079-BDE0-87E254A836E9}"/>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3" name="Google Shape;116;p17">
                  <a:extLst>
                    <a:ext uri="{FF2B5EF4-FFF2-40B4-BE49-F238E27FC236}">
                      <a16:creationId xmlns:a16="http://schemas.microsoft.com/office/drawing/2014/main" id="{E5236FF1-754A-4C0C-8895-1670144CB65B}"/>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14" name="Google Shape;117;p17">
                  <a:extLst>
                    <a:ext uri="{FF2B5EF4-FFF2-40B4-BE49-F238E27FC236}">
                      <a16:creationId xmlns:a16="http://schemas.microsoft.com/office/drawing/2014/main" id="{808F4691-8C06-449A-8708-FC4033676660}"/>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15" name="Google Shape;118;p17">
                  <a:extLst>
                    <a:ext uri="{FF2B5EF4-FFF2-40B4-BE49-F238E27FC236}">
                      <a16:creationId xmlns:a16="http://schemas.microsoft.com/office/drawing/2014/main" id="{1BE28B49-403B-4444-AB99-4DC8C3D4DF75}"/>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16" name="Google Shape;119;p17">
                  <a:extLst>
                    <a:ext uri="{FF2B5EF4-FFF2-40B4-BE49-F238E27FC236}">
                      <a16:creationId xmlns:a16="http://schemas.microsoft.com/office/drawing/2014/main" id="{3A92F178-70F0-4285-BD9B-253CBB8F4154}"/>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sp>
          <p:nvSpPr>
            <p:cNvPr id="9" name="Google Shape;120;p17">
              <a:extLst>
                <a:ext uri="{FF2B5EF4-FFF2-40B4-BE49-F238E27FC236}">
                  <a16:creationId xmlns:a16="http://schemas.microsoft.com/office/drawing/2014/main" id="{980A470D-6EDE-413C-8BD2-B0390E9B5AF8}"/>
                </a:ext>
              </a:extLst>
            </p:cNvPr>
            <p:cNvSpPr/>
            <p:nvPr/>
          </p:nvSpPr>
          <p:spPr>
            <a:xfrm>
              <a:off x="2952575" y="2924375"/>
              <a:ext cx="1792350" cy="987323"/>
            </a:xfrm>
            <a:custGeom>
              <a:avLst/>
              <a:gdLst/>
              <a:ahLst/>
              <a:cxnLst/>
              <a:rect l="l" t="t" r="r" b="b"/>
              <a:pathLst>
                <a:path w="71694" h="42261" extrusionOk="0">
                  <a:moveTo>
                    <a:pt x="0" y="27081"/>
                  </a:moveTo>
                  <a:cubicBezTo>
                    <a:pt x="3106" y="39507"/>
                    <a:pt x="22548" y="42126"/>
                    <a:pt x="35356" y="42126"/>
                  </a:cubicBezTo>
                  <a:cubicBezTo>
                    <a:pt x="45954" y="42126"/>
                    <a:pt x="59083" y="43604"/>
                    <a:pt x="66574" y="36108"/>
                  </a:cubicBezTo>
                  <a:cubicBezTo>
                    <a:pt x="75128" y="27548"/>
                    <a:pt x="70335" y="12101"/>
                    <a:pt x="70335" y="0"/>
                  </a:cubicBezTo>
                </a:path>
              </a:pathLst>
            </a:custGeom>
            <a:noFill/>
            <a:ln w="28575" cap="flat" cmpd="sng">
              <a:solidFill>
                <a:srgbClr val="000000"/>
              </a:solidFill>
              <a:prstDash val="solid"/>
              <a:round/>
              <a:headEnd type="none" w="med" len="med"/>
              <a:tailEnd type="stealth" w="med" len="med"/>
            </a:ln>
          </p:spPr>
        </p:sp>
      </p:grpSp>
    </p:spTree>
    <p:extLst>
      <p:ext uri="{BB962C8B-B14F-4D97-AF65-F5344CB8AC3E}">
        <p14:creationId xmlns:p14="http://schemas.microsoft.com/office/powerpoint/2010/main" val="2076446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B97E93A-FD9B-4E90-BB1C-02B4173562C6}"/>
              </a:ext>
            </a:extLst>
          </p:cNvPr>
          <p:cNvSpPr>
            <a:spLocks noGrp="1"/>
          </p:cNvSpPr>
          <p:nvPr>
            <p:ph type="body" sz="quarter" idx="14"/>
          </p:nvPr>
        </p:nvSpPr>
        <p:spPr/>
        <p:txBody>
          <a:bodyPr/>
          <a:lstStyle/>
          <a:p>
            <a:r>
              <a:rPr lang="en" dirty="0"/>
              <a:t>Why is it important to think about movement?</a:t>
            </a:r>
            <a:endParaRPr lang="en-US" dirty="0"/>
          </a:p>
        </p:txBody>
      </p:sp>
      <p:sp>
        <p:nvSpPr>
          <p:cNvPr id="4" name="Text Placeholder 3">
            <a:extLst>
              <a:ext uri="{FF2B5EF4-FFF2-40B4-BE49-F238E27FC236}">
                <a16:creationId xmlns:a16="http://schemas.microsoft.com/office/drawing/2014/main" id="{DCA69CB0-DE41-4FCC-8437-3ABDB77D57AE}"/>
              </a:ext>
            </a:extLst>
          </p:cNvPr>
          <p:cNvSpPr>
            <a:spLocks noGrp="1"/>
          </p:cNvSpPr>
          <p:nvPr>
            <p:ph type="body" sz="quarter" idx="15"/>
          </p:nvPr>
        </p:nvSpPr>
        <p:spPr/>
        <p:txBody>
          <a:bodyPr/>
          <a:lstStyle/>
          <a:p>
            <a:r>
              <a:rPr lang="en-US" sz="2800" dirty="0"/>
              <a:t>So what looks simple now involves the new steps of opening the door which takes an extra 5 seconds each time</a:t>
            </a:r>
          </a:p>
          <a:p>
            <a:endParaRPr lang="en-US" dirty="0"/>
          </a:p>
        </p:txBody>
      </p:sp>
      <p:grpSp>
        <p:nvGrpSpPr>
          <p:cNvPr id="5" name="Group 4">
            <a:extLst>
              <a:ext uri="{FF2B5EF4-FFF2-40B4-BE49-F238E27FC236}">
                <a16:creationId xmlns:a16="http://schemas.microsoft.com/office/drawing/2014/main" id="{F58B043A-ABFB-4F05-847A-636F4EACA519}"/>
              </a:ext>
            </a:extLst>
          </p:cNvPr>
          <p:cNvGrpSpPr/>
          <p:nvPr/>
        </p:nvGrpSpPr>
        <p:grpSpPr>
          <a:xfrm>
            <a:off x="1687760" y="3429000"/>
            <a:ext cx="8758602" cy="3484034"/>
            <a:chOff x="705438" y="2363313"/>
            <a:chExt cx="6905625" cy="2447925"/>
          </a:xfrm>
        </p:grpSpPr>
        <p:pic>
          <p:nvPicPr>
            <p:cNvPr id="6" name="Google Shape;127;p18">
              <a:extLst>
                <a:ext uri="{FF2B5EF4-FFF2-40B4-BE49-F238E27FC236}">
                  <a16:creationId xmlns:a16="http://schemas.microsoft.com/office/drawing/2014/main" id="{0C5CBDE9-EF0F-4318-B588-485F5879D01B}"/>
                </a:ext>
              </a:extLst>
            </p:cNvPr>
            <p:cNvPicPr preferRelativeResize="0"/>
            <p:nvPr/>
          </p:nvPicPr>
          <p:blipFill>
            <a:blip r:embed="rId2">
              <a:alphaModFix/>
            </a:blip>
            <a:stretch>
              <a:fillRect/>
            </a:stretch>
          </p:blipFill>
          <p:spPr>
            <a:xfrm>
              <a:off x="705438" y="2363313"/>
              <a:ext cx="6905625" cy="2447925"/>
            </a:xfrm>
            <a:prstGeom prst="rect">
              <a:avLst/>
            </a:prstGeom>
            <a:noFill/>
            <a:ln>
              <a:noFill/>
            </a:ln>
          </p:spPr>
        </p:pic>
        <p:grpSp>
          <p:nvGrpSpPr>
            <p:cNvPr id="7" name="Google Shape;128;p18">
              <a:extLst>
                <a:ext uri="{FF2B5EF4-FFF2-40B4-BE49-F238E27FC236}">
                  <a16:creationId xmlns:a16="http://schemas.microsoft.com/office/drawing/2014/main" id="{C94915D8-B6EC-4C85-BE3A-ABAFF82FE76B}"/>
                </a:ext>
              </a:extLst>
            </p:cNvPr>
            <p:cNvGrpSpPr/>
            <p:nvPr/>
          </p:nvGrpSpPr>
          <p:grpSpPr>
            <a:xfrm>
              <a:off x="3449350" y="3406693"/>
              <a:ext cx="377725" cy="727617"/>
              <a:chOff x="779650" y="1729550"/>
              <a:chExt cx="587625" cy="1131950"/>
            </a:xfrm>
          </p:grpSpPr>
          <p:cxnSp>
            <p:nvCxnSpPr>
              <p:cNvPr id="17" name="Google Shape;129;p18">
                <a:extLst>
                  <a:ext uri="{FF2B5EF4-FFF2-40B4-BE49-F238E27FC236}">
                    <a16:creationId xmlns:a16="http://schemas.microsoft.com/office/drawing/2014/main" id="{5D0C8C38-5327-4228-9103-35F8E6BDCE1D}"/>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18" name="Google Shape;130;p18">
                <a:extLst>
                  <a:ext uri="{FF2B5EF4-FFF2-40B4-BE49-F238E27FC236}">
                    <a16:creationId xmlns:a16="http://schemas.microsoft.com/office/drawing/2014/main" id="{F982F9A3-404F-43B6-8440-DAB86E0CB80A}"/>
                  </a:ext>
                </a:extLst>
              </p:cNvPr>
              <p:cNvGrpSpPr/>
              <p:nvPr/>
            </p:nvGrpSpPr>
            <p:grpSpPr>
              <a:xfrm>
                <a:off x="779650" y="1729550"/>
                <a:ext cx="587625" cy="1131950"/>
                <a:chOff x="779650" y="1729550"/>
                <a:chExt cx="587625" cy="1131950"/>
              </a:xfrm>
            </p:grpSpPr>
            <p:sp>
              <p:nvSpPr>
                <p:cNvPr id="19" name="Google Shape;131;p18">
                  <a:extLst>
                    <a:ext uri="{FF2B5EF4-FFF2-40B4-BE49-F238E27FC236}">
                      <a16:creationId xmlns:a16="http://schemas.microsoft.com/office/drawing/2014/main" id="{35AD2A55-897C-437F-821B-CC83F381DE89}"/>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0" name="Google Shape;132;p18">
                  <a:extLst>
                    <a:ext uri="{FF2B5EF4-FFF2-40B4-BE49-F238E27FC236}">
                      <a16:creationId xmlns:a16="http://schemas.microsoft.com/office/drawing/2014/main" id="{C65CF9E6-9D12-4146-9570-0669A574D1B5}"/>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21" name="Google Shape;133;p18">
                  <a:extLst>
                    <a:ext uri="{FF2B5EF4-FFF2-40B4-BE49-F238E27FC236}">
                      <a16:creationId xmlns:a16="http://schemas.microsoft.com/office/drawing/2014/main" id="{20FBE046-4268-4944-B899-2423D559D064}"/>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22" name="Google Shape;134;p18">
                  <a:extLst>
                    <a:ext uri="{FF2B5EF4-FFF2-40B4-BE49-F238E27FC236}">
                      <a16:creationId xmlns:a16="http://schemas.microsoft.com/office/drawing/2014/main" id="{F7BA658B-E911-4F0A-8773-A0569FD67B87}"/>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23" name="Google Shape;135;p18">
                  <a:extLst>
                    <a:ext uri="{FF2B5EF4-FFF2-40B4-BE49-F238E27FC236}">
                      <a16:creationId xmlns:a16="http://schemas.microsoft.com/office/drawing/2014/main" id="{74521DF4-805C-47B5-9897-D4AB98292E98}"/>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8" name="Google Shape;136;p18">
              <a:extLst>
                <a:ext uri="{FF2B5EF4-FFF2-40B4-BE49-F238E27FC236}">
                  <a16:creationId xmlns:a16="http://schemas.microsoft.com/office/drawing/2014/main" id="{B4BBDDAB-83E9-4864-AD2D-C03377EBB49D}"/>
                </a:ext>
              </a:extLst>
            </p:cNvPr>
            <p:cNvGrpSpPr/>
            <p:nvPr/>
          </p:nvGrpSpPr>
          <p:grpSpPr>
            <a:xfrm>
              <a:off x="1683525" y="2861318"/>
              <a:ext cx="377725" cy="727617"/>
              <a:chOff x="779650" y="1729550"/>
              <a:chExt cx="587625" cy="1131950"/>
            </a:xfrm>
          </p:grpSpPr>
          <p:cxnSp>
            <p:nvCxnSpPr>
              <p:cNvPr id="10" name="Google Shape;137;p18">
                <a:extLst>
                  <a:ext uri="{FF2B5EF4-FFF2-40B4-BE49-F238E27FC236}">
                    <a16:creationId xmlns:a16="http://schemas.microsoft.com/office/drawing/2014/main" id="{AE9EBFB3-D0F1-4774-94F5-DC61A82CED3E}"/>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11" name="Google Shape;138;p18">
                <a:extLst>
                  <a:ext uri="{FF2B5EF4-FFF2-40B4-BE49-F238E27FC236}">
                    <a16:creationId xmlns:a16="http://schemas.microsoft.com/office/drawing/2014/main" id="{356E33B8-100C-4872-9C32-CDD992DF78D4}"/>
                  </a:ext>
                </a:extLst>
              </p:cNvPr>
              <p:cNvGrpSpPr/>
              <p:nvPr/>
            </p:nvGrpSpPr>
            <p:grpSpPr>
              <a:xfrm>
                <a:off x="779650" y="1729550"/>
                <a:ext cx="587625" cy="1131950"/>
                <a:chOff x="779650" y="1729550"/>
                <a:chExt cx="587625" cy="1131950"/>
              </a:xfrm>
            </p:grpSpPr>
            <p:sp>
              <p:nvSpPr>
                <p:cNvPr id="12" name="Google Shape;139;p18">
                  <a:extLst>
                    <a:ext uri="{FF2B5EF4-FFF2-40B4-BE49-F238E27FC236}">
                      <a16:creationId xmlns:a16="http://schemas.microsoft.com/office/drawing/2014/main" id="{55D7939B-D41E-482E-BC5C-8BE2E05A6556}"/>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3" name="Google Shape;140;p18">
                  <a:extLst>
                    <a:ext uri="{FF2B5EF4-FFF2-40B4-BE49-F238E27FC236}">
                      <a16:creationId xmlns:a16="http://schemas.microsoft.com/office/drawing/2014/main" id="{21521C95-46B9-488F-BC80-4D1CB076BFEF}"/>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14" name="Google Shape;141;p18">
                  <a:extLst>
                    <a:ext uri="{FF2B5EF4-FFF2-40B4-BE49-F238E27FC236}">
                      <a16:creationId xmlns:a16="http://schemas.microsoft.com/office/drawing/2014/main" id="{8460B513-6FE7-46E6-B1E8-C25DC3A2B6A9}"/>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15" name="Google Shape;142;p18">
                  <a:extLst>
                    <a:ext uri="{FF2B5EF4-FFF2-40B4-BE49-F238E27FC236}">
                      <a16:creationId xmlns:a16="http://schemas.microsoft.com/office/drawing/2014/main" id="{67BE8D56-DCE0-493B-818F-118BB1090A11}"/>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16" name="Google Shape;143;p18">
                  <a:extLst>
                    <a:ext uri="{FF2B5EF4-FFF2-40B4-BE49-F238E27FC236}">
                      <a16:creationId xmlns:a16="http://schemas.microsoft.com/office/drawing/2014/main" id="{D4C6B602-4191-4B73-B1F7-A42DCDBB3E16}"/>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sp>
          <p:nvSpPr>
            <p:cNvPr id="9" name="Google Shape;144;p18">
              <a:extLst>
                <a:ext uri="{FF2B5EF4-FFF2-40B4-BE49-F238E27FC236}">
                  <a16:creationId xmlns:a16="http://schemas.microsoft.com/office/drawing/2014/main" id="{57950CE5-C05F-4982-B105-D3EFFF4D4CDD}"/>
                </a:ext>
              </a:extLst>
            </p:cNvPr>
            <p:cNvSpPr/>
            <p:nvPr/>
          </p:nvSpPr>
          <p:spPr>
            <a:xfrm>
              <a:off x="2952575" y="2924375"/>
              <a:ext cx="1792350" cy="987323"/>
            </a:xfrm>
            <a:custGeom>
              <a:avLst/>
              <a:gdLst/>
              <a:ahLst/>
              <a:cxnLst/>
              <a:rect l="l" t="t" r="r" b="b"/>
              <a:pathLst>
                <a:path w="71694" h="42261" extrusionOk="0">
                  <a:moveTo>
                    <a:pt x="0" y="27081"/>
                  </a:moveTo>
                  <a:cubicBezTo>
                    <a:pt x="3106" y="39507"/>
                    <a:pt x="22548" y="42126"/>
                    <a:pt x="35356" y="42126"/>
                  </a:cubicBezTo>
                  <a:cubicBezTo>
                    <a:pt x="45954" y="42126"/>
                    <a:pt x="59083" y="43604"/>
                    <a:pt x="66574" y="36108"/>
                  </a:cubicBezTo>
                  <a:cubicBezTo>
                    <a:pt x="75128" y="27548"/>
                    <a:pt x="70335" y="12101"/>
                    <a:pt x="70335" y="0"/>
                  </a:cubicBezTo>
                </a:path>
              </a:pathLst>
            </a:custGeom>
            <a:noFill/>
            <a:ln w="28575" cap="flat" cmpd="sng">
              <a:solidFill>
                <a:srgbClr val="000000"/>
              </a:solidFill>
              <a:prstDash val="solid"/>
              <a:round/>
              <a:headEnd type="none" w="med" len="med"/>
              <a:tailEnd type="stealth" w="med" len="med"/>
            </a:ln>
          </p:spPr>
        </p:sp>
      </p:grpSp>
    </p:spTree>
    <p:extLst>
      <p:ext uri="{BB962C8B-B14F-4D97-AF65-F5344CB8AC3E}">
        <p14:creationId xmlns:p14="http://schemas.microsoft.com/office/powerpoint/2010/main" val="3400356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547248D-BF69-49CF-A8A2-B505BCF507ED}"/>
              </a:ext>
            </a:extLst>
          </p:cNvPr>
          <p:cNvSpPr>
            <a:spLocks noGrp="1"/>
          </p:cNvSpPr>
          <p:nvPr>
            <p:ph type="body" sz="quarter" idx="14"/>
          </p:nvPr>
        </p:nvSpPr>
        <p:spPr/>
        <p:txBody>
          <a:bodyPr/>
          <a:lstStyle/>
          <a:p>
            <a:r>
              <a:rPr lang="en" dirty="0"/>
              <a:t>Why is it important to think about movement?</a:t>
            </a:r>
            <a:endParaRPr lang="en-US" dirty="0"/>
          </a:p>
        </p:txBody>
      </p:sp>
      <p:sp>
        <p:nvSpPr>
          <p:cNvPr id="4" name="Text Placeholder 3">
            <a:extLst>
              <a:ext uri="{FF2B5EF4-FFF2-40B4-BE49-F238E27FC236}">
                <a16:creationId xmlns:a16="http://schemas.microsoft.com/office/drawing/2014/main" id="{2CA0DB04-A930-4F8E-883A-B6D266B15C81}"/>
              </a:ext>
            </a:extLst>
          </p:cNvPr>
          <p:cNvSpPr>
            <a:spLocks noGrp="1"/>
          </p:cNvSpPr>
          <p:nvPr>
            <p:ph type="body" sz="quarter" idx="15"/>
          </p:nvPr>
        </p:nvSpPr>
        <p:spPr/>
        <p:txBody>
          <a:bodyPr/>
          <a:lstStyle/>
          <a:p>
            <a:r>
              <a:rPr lang="en-US" dirty="0"/>
              <a:t>Then Steve grabs the donut and puts it in the bag which takes 10 seconds</a:t>
            </a:r>
          </a:p>
          <a:p>
            <a:endParaRPr lang="en-US" dirty="0"/>
          </a:p>
        </p:txBody>
      </p:sp>
      <p:grpSp>
        <p:nvGrpSpPr>
          <p:cNvPr id="5" name="Group 4">
            <a:extLst>
              <a:ext uri="{FF2B5EF4-FFF2-40B4-BE49-F238E27FC236}">
                <a16:creationId xmlns:a16="http://schemas.microsoft.com/office/drawing/2014/main" id="{FE17F418-60A2-4597-B96B-F0FC0DE55DF4}"/>
              </a:ext>
            </a:extLst>
          </p:cNvPr>
          <p:cNvGrpSpPr/>
          <p:nvPr/>
        </p:nvGrpSpPr>
        <p:grpSpPr>
          <a:xfrm>
            <a:off x="1767770" y="3554564"/>
            <a:ext cx="8598582" cy="3287017"/>
            <a:chOff x="705438" y="2363313"/>
            <a:chExt cx="6905625" cy="2447925"/>
          </a:xfrm>
        </p:grpSpPr>
        <p:pic>
          <p:nvPicPr>
            <p:cNvPr id="6" name="Google Shape;151;p19">
              <a:extLst>
                <a:ext uri="{FF2B5EF4-FFF2-40B4-BE49-F238E27FC236}">
                  <a16:creationId xmlns:a16="http://schemas.microsoft.com/office/drawing/2014/main" id="{4854B9EE-ECC6-4AC4-BE18-E5D738561790}"/>
                </a:ext>
              </a:extLst>
            </p:cNvPr>
            <p:cNvPicPr preferRelativeResize="0"/>
            <p:nvPr/>
          </p:nvPicPr>
          <p:blipFill>
            <a:blip r:embed="rId2">
              <a:alphaModFix/>
            </a:blip>
            <a:stretch>
              <a:fillRect/>
            </a:stretch>
          </p:blipFill>
          <p:spPr>
            <a:xfrm>
              <a:off x="705438" y="2363313"/>
              <a:ext cx="6905625" cy="2447925"/>
            </a:xfrm>
            <a:prstGeom prst="rect">
              <a:avLst/>
            </a:prstGeom>
            <a:noFill/>
            <a:ln>
              <a:noFill/>
            </a:ln>
          </p:spPr>
        </p:pic>
        <p:grpSp>
          <p:nvGrpSpPr>
            <p:cNvPr id="7" name="Google Shape;152;p19">
              <a:extLst>
                <a:ext uri="{FF2B5EF4-FFF2-40B4-BE49-F238E27FC236}">
                  <a16:creationId xmlns:a16="http://schemas.microsoft.com/office/drawing/2014/main" id="{05EC1D9F-644D-44AE-A9E6-509638B0F643}"/>
                </a:ext>
              </a:extLst>
            </p:cNvPr>
            <p:cNvGrpSpPr/>
            <p:nvPr/>
          </p:nvGrpSpPr>
          <p:grpSpPr>
            <a:xfrm>
              <a:off x="4248625" y="2748493"/>
              <a:ext cx="377725" cy="727617"/>
              <a:chOff x="779650" y="1729550"/>
              <a:chExt cx="587625" cy="1131950"/>
            </a:xfrm>
          </p:grpSpPr>
          <p:cxnSp>
            <p:nvCxnSpPr>
              <p:cNvPr id="16" name="Google Shape;153;p19">
                <a:extLst>
                  <a:ext uri="{FF2B5EF4-FFF2-40B4-BE49-F238E27FC236}">
                    <a16:creationId xmlns:a16="http://schemas.microsoft.com/office/drawing/2014/main" id="{998E8181-5554-429F-8A71-F829CDF99CC3}"/>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17" name="Google Shape;154;p19">
                <a:extLst>
                  <a:ext uri="{FF2B5EF4-FFF2-40B4-BE49-F238E27FC236}">
                    <a16:creationId xmlns:a16="http://schemas.microsoft.com/office/drawing/2014/main" id="{0A762BAF-C147-4208-8D91-63548A834E45}"/>
                  </a:ext>
                </a:extLst>
              </p:cNvPr>
              <p:cNvGrpSpPr/>
              <p:nvPr/>
            </p:nvGrpSpPr>
            <p:grpSpPr>
              <a:xfrm>
                <a:off x="779650" y="1729550"/>
                <a:ext cx="587625" cy="1131950"/>
                <a:chOff x="779650" y="1729550"/>
                <a:chExt cx="587625" cy="1131950"/>
              </a:xfrm>
            </p:grpSpPr>
            <p:sp>
              <p:nvSpPr>
                <p:cNvPr id="18" name="Google Shape;155;p19">
                  <a:extLst>
                    <a:ext uri="{FF2B5EF4-FFF2-40B4-BE49-F238E27FC236}">
                      <a16:creationId xmlns:a16="http://schemas.microsoft.com/office/drawing/2014/main" id="{438DDB36-AF80-420B-A214-902EF80A7BFA}"/>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9" name="Google Shape;156;p19">
                  <a:extLst>
                    <a:ext uri="{FF2B5EF4-FFF2-40B4-BE49-F238E27FC236}">
                      <a16:creationId xmlns:a16="http://schemas.microsoft.com/office/drawing/2014/main" id="{059D1D7C-2A19-4F94-8333-28A42FB32134}"/>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20" name="Google Shape;157;p19">
                  <a:extLst>
                    <a:ext uri="{FF2B5EF4-FFF2-40B4-BE49-F238E27FC236}">
                      <a16:creationId xmlns:a16="http://schemas.microsoft.com/office/drawing/2014/main" id="{DB977008-33D2-41AF-9656-C767CD3FC52C}"/>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21" name="Google Shape;158;p19">
                  <a:extLst>
                    <a:ext uri="{FF2B5EF4-FFF2-40B4-BE49-F238E27FC236}">
                      <a16:creationId xmlns:a16="http://schemas.microsoft.com/office/drawing/2014/main" id="{69686DBD-CE4C-441E-AA45-2C31CFA33DFA}"/>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22" name="Google Shape;159;p19">
                  <a:extLst>
                    <a:ext uri="{FF2B5EF4-FFF2-40B4-BE49-F238E27FC236}">
                      <a16:creationId xmlns:a16="http://schemas.microsoft.com/office/drawing/2014/main" id="{B4E3C69F-41D3-4CD2-AF71-56BA891495A3}"/>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8" name="Google Shape;160;p19">
              <a:extLst>
                <a:ext uri="{FF2B5EF4-FFF2-40B4-BE49-F238E27FC236}">
                  <a16:creationId xmlns:a16="http://schemas.microsoft.com/office/drawing/2014/main" id="{DE3AAEC8-B48D-40DE-936A-BD8EE242F813}"/>
                </a:ext>
              </a:extLst>
            </p:cNvPr>
            <p:cNvGrpSpPr/>
            <p:nvPr/>
          </p:nvGrpSpPr>
          <p:grpSpPr>
            <a:xfrm>
              <a:off x="1683525" y="2861318"/>
              <a:ext cx="377725" cy="727617"/>
              <a:chOff x="779650" y="1729550"/>
              <a:chExt cx="587625" cy="1131950"/>
            </a:xfrm>
          </p:grpSpPr>
          <p:cxnSp>
            <p:nvCxnSpPr>
              <p:cNvPr id="9" name="Google Shape;161;p19">
                <a:extLst>
                  <a:ext uri="{FF2B5EF4-FFF2-40B4-BE49-F238E27FC236}">
                    <a16:creationId xmlns:a16="http://schemas.microsoft.com/office/drawing/2014/main" id="{9CDA7AC6-B0F3-44E3-BBBA-182569830EC2}"/>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10" name="Google Shape;162;p19">
                <a:extLst>
                  <a:ext uri="{FF2B5EF4-FFF2-40B4-BE49-F238E27FC236}">
                    <a16:creationId xmlns:a16="http://schemas.microsoft.com/office/drawing/2014/main" id="{CE76B741-BA0D-4A3D-ADEA-9741AA11689E}"/>
                  </a:ext>
                </a:extLst>
              </p:cNvPr>
              <p:cNvGrpSpPr/>
              <p:nvPr/>
            </p:nvGrpSpPr>
            <p:grpSpPr>
              <a:xfrm>
                <a:off x="779650" y="1729550"/>
                <a:ext cx="587625" cy="1131950"/>
                <a:chOff x="779650" y="1729550"/>
                <a:chExt cx="587625" cy="1131950"/>
              </a:xfrm>
            </p:grpSpPr>
            <p:sp>
              <p:nvSpPr>
                <p:cNvPr id="11" name="Google Shape;163;p19">
                  <a:extLst>
                    <a:ext uri="{FF2B5EF4-FFF2-40B4-BE49-F238E27FC236}">
                      <a16:creationId xmlns:a16="http://schemas.microsoft.com/office/drawing/2014/main" id="{2A716214-97F4-416E-84AD-64859C2AE4A1}"/>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2" name="Google Shape;164;p19">
                  <a:extLst>
                    <a:ext uri="{FF2B5EF4-FFF2-40B4-BE49-F238E27FC236}">
                      <a16:creationId xmlns:a16="http://schemas.microsoft.com/office/drawing/2014/main" id="{DF86B07A-134B-466E-B86C-1E0DDF246994}"/>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13" name="Google Shape;165;p19">
                  <a:extLst>
                    <a:ext uri="{FF2B5EF4-FFF2-40B4-BE49-F238E27FC236}">
                      <a16:creationId xmlns:a16="http://schemas.microsoft.com/office/drawing/2014/main" id="{D790E381-1D4D-4C32-897F-142940CDB2B3}"/>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14" name="Google Shape;166;p19">
                  <a:extLst>
                    <a:ext uri="{FF2B5EF4-FFF2-40B4-BE49-F238E27FC236}">
                      <a16:creationId xmlns:a16="http://schemas.microsoft.com/office/drawing/2014/main" id="{682B9E07-64AB-4110-A941-3324A86BC5D7}"/>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15" name="Google Shape;167;p19">
                  <a:extLst>
                    <a:ext uri="{FF2B5EF4-FFF2-40B4-BE49-F238E27FC236}">
                      <a16:creationId xmlns:a16="http://schemas.microsoft.com/office/drawing/2014/main" id="{E60A298D-B6B5-46BA-9D6D-77CE769D8E7F}"/>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spTree>
    <p:extLst>
      <p:ext uri="{BB962C8B-B14F-4D97-AF65-F5344CB8AC3E}">
        <p14:creationId xmlns:p14="http://schemas.microsoft.com/office/powerpoint/2010/main" val="3561129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C3C9A14-3856-4DFA-9D8E-0E91E7A9A6AA}"/>
              </a:ext>
            </a:extLst>
          </p:cNvPr>
          <p:cNvSpPr>
            <a:spLocks noGrp="1"/>
          </p:cNvSpPr>
          <p:nvPr>
            <p:ph type="body" sz="quarter" idx="14"/>
          </p:nvPr>
        </p:nvSpPr>
        <p:spPr/>
        <p:txBody>
          <a:bodyPr/>
          <a:lstStyle/>
          <a:p>
            <a:r>
              <a:rPr lang="en" dirty="0"/>
              <a:t>Why is it important to think about movement?</a:t>
            </a:r>
            <a:endParaRPr lang="en-US" dirty="0"/>
          </a:p>
        </p:txBody>
      </p:sp>
      <p:sp>
        <p:nvSpPr>
          <p:cNvPr id="4" name="Text Placeholder 3">
            <a:extLst>
              <a:ext uri="{FF2B5EF4-FFF2-40B4-BE49-F238E27FC236}">
                <a16:creationId xmlns:a16="http://schemas.microsoft.com/office/drawing/2014/main" id="{61FB7C86-D6E3-4B29-A290-34E91CA30285}"/>
              </a:ext>
            </a:extLst>
          </p:cNvPr>
          <p:cNvSpPr>
            <a:spLocks noGrp="1"/>
          </p:cNvSpPr>
          <p:nvPr>
            <p:ph type="body" sz="quarter" idx="15"/>
          </p:nvPr>
        </p:nvSpPr>
        <p:spPr/>
        <p:txBody>
          <a:bodyPr/>
          <a:lstStyle/>
          <a:p>
            <a:pPr marL="0" lvl="0" indent="0" algn="l" rtl="0">
              <a:spcBef>
                <a:spcPts val="0"/>
              </a:spcBef>
              <a:spcAft>
                <a:spcPts val="0"/>
              </a:spcAft>
              <a:buNone/>
            </a:pPr>
            <a:r>
              <a:rPr lang="en-US" sz="2800" dirty="0"/>
              <a:t>Then Steve needs to walk back to the counter which is another 20 feet, and open the door again on his way there which is another 5 seconds. </a:t>
            </a:r>
          </a:p>
          <a:p>
            <a:pPr marL="0" lvl="0" indent="0" algn="l" rtl="0">
              <a:spcBef>
                <a:spcPts val="1600"/>
              </a:spcBef>
              <a:spcAft>
                <a:spcPts val="0"/>
              </a:spcAft>
              <a:buNone/>
            </a:pPr>
            <a:r>
              <a:rPr lang="en-US" sz="2800" dirty="0"/>
              <a:t>Altogether with walking time, it takes Steve 40 seconds to get a donut</a:t>
            </a:r>
          </a:p>
          <a:p>
            <a:endParaRPr lang="en-US" dirty="0"/>
          </a:p>
        </p:txBody>
      </p:sp>
      <p:grpSp>
        <p:nvGrpSpPr>
          <p:cNvPr id="5" name="Group 4">
            <a:extLst>
              <a:ext uri="{FF2B5EF4-FFF2-40B4-BE49-F238E27FC236}">
                <a16:creationId xmlns:a16="http://schemas.microsoft.com/office/drawing/2014/main" id="{1F848DA0-9BF6-431F-A77C-275306B66CC0}"/>
              </a:ext>
            </a:extLst>
          </p:cNvPr>
          <p:cNvGrpSpPr/>
          <p:nvPr/>
        </p:nvGrpSpPr>
        <p:grpSpPr>
          <a:xfrm>
            <a:off x="2236764" y="3841169"/>
            <a:ext cx="7718472" cy="2986722"/>
            <a:chOff x="705438" y="2363313"/>
            <a:chExt cx="6905625" cy="2447925"/>
          </a:xfrm>
        </p:grpSpPr>
        <p:pic>
          <p:nvPicPr>
            <p:cNvPr id="6" name="Google Shape;174;p20">
              <a:extLst>
                <a:ext uri="{FF2B5EF4-FFF2-40B4-BE49-F238E27FC236}">
                  <a16:creationId xmlns:a16="http://schemas.microsoft.com/office/drawing/2014/main" id="{FA5CF31B-042C-46CA-89DA-74C7004F42E6}"/>
                </a:ext>
              </a:extLst>
            </p:cNvPr>
            <p:cNvPicPr preferRelativeResize="0"/>
            <p:nvPr/>
          </p:nvPicPr>
          <p:blipFill>
            <a:blip r:embed="rId2">
              <a:alphaModFix/>
            </a:blip>
            <a:stretch>
              <a:fillRect/>
            </a:stretch>
          </p:blipFill>
          <p:spPr>
            <a:xfrm>
              <a:off x="705438" y="2363313"/>
              <a:ext cx="6905625" cy="2447925"/>
            </a:xfrm>
            <a:prstGeom prst="rect">
              <a:avLst/>
            </a:prstGeom>
            <a:noFill/>
            <a:ln>
              <a:noFill/>
            </a:ln>
          </p:spPr>
        </p:pic>
        <p:grpSp>
          <p:nvGrpSpPr>
            <p:cNvPr id="7" name="Google Shape;175;p20">
              <a:extLst>
                <a:ext uri="{FF2B5EF4-FFF2-40B4-BE49-F238E27FC236}">
                  <a16:creationId xmlns:a16="http://schemas.microsoft.com/office/drawing/2014/main" id="{4A4C7DD4-7D59-4D4A-BAF9-636E7BE71A65}"/>
                </a:ext>
              </a:extLst>
            </p:cNvPr>
            <p:cNvGrpSpPr/>
            <p:nvPr/>
          </p:nvGrpSpPr>
          <p:grpSpPr>
            <a:xfrm>
              <a:off x="4276825" y="2861318"/>
              <a:ext cx="377725" cy="727617"/>
              <a:chOff x="779650" y="1729550"/>
              <a:chExt cx="587625" cy="1131950"/>
            </a:xfrm>
          </p:grpSpPr>
          <p:cxnSp>
            <p:nvCxnSpPr>
              <p:cNvPr id="17" name="Google Shape;176;p20">
                <a:extLst>
                  <a:ext uri="{FF2B5EF4-FFF2-40B4-BE49-F238E27FC236}">
                    <a16:creationId xmlns:a16="http://schemas.microsoft.com/office/drawing/2014/main" id="{1A9DE9FF-2798-4A0B-9436-A336AC4B926F}"/>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18" name="Google Shape;177;p20">
                <a:extLst>
                  <a:ext uri="{FF2B5EF4-FFF2-40B4-BE49-F238E27FC236}">
                    <a16:creationId xmlns:a16="http://schemas.microsoft.com/office/drawing/2014/main" id="{2742A44F-C44B-4536-9583-3F68107F36DC}"/>
                  </a:ext>
                </a:extLst>
              </p:cNvPr>
              <p:cNvGrpSpPr/>
              <p:nvPr/>
            </p:nvGrpSpPr>
            <p:grpSpPr>
              <a:xfrm>
                <a:off x="779650" y="1729550"/>
                <a:ext cx="587625" cy="1131950"/>
                <a:chOff x="779650" y="1729550"/>
                <a:chExt cx="587625" cy="1131950"/>
              </a:xfrm>
            </p:grpSpPr>
            <p:sp>
              <p:nvSpPr>
                <p:cNvPr id="19" name="Google Shape;178;p20">
                  <a:extLst>
                    <a:ext uri="{FF2B5EF4-FFF2-40B4-BE49-F238E27FC236}">
                      <a16:creationId xmlns:a16="http://schemas.microsoft.com/office/drawing/2014/main" id="{5DBFBBB0-4599-47E3-811C-C962EA951B30}"/>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0" name="Google Shape;179;p20">
                  <a:extLst>
                    <a:ext uri="{FF2B5EF4-FFF2-40B4-BE49-F238E27FC236}">
                      <a16:creationId xmlns:a16="http://schemas.microsoft.com/office/drawing/2014/main" id="{2AD8D44F-C15D-4A53-90E5-E9574D079434}"/>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21" name="Google Shape;180;p20">
                  <a:extLst>
                    <a:ext uri="{FF2B5EF4-FFF2-40B4-BE49-F238E27FC236}">
                      <a16:creationId xmlns:a16="http://schemas.microsoft.com/office/drawing/2014/main" id="{48E75E25-2CA9-49A9-BE87-700C771C284C}"/>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22" name="Google Shape;181;p20">
                  <a:extLst>
                    <a:ext uri="{FF2B5EF4-FFF2-40B4-BE49-F238E27FC236}">
                      <a16:creationId xmlns:a16="http://schemas.microsoft.com/office/drawing/2014/main" id="{35EDD082-6722-47C0-86CE-3F4FAB3D3C01}"/>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23" name="Google Shape;182;p20">
                  <a:extLst>
                    <a:ext uri="{FF2B5EF4-FFF2-40B4-BE49-F238E27FC236}">
                      <a16:creationId xmlns:a16="http://schemas.microsoft.com/office/drawing/2014/main" id="{60DAA298-4F4F-4450-9B01-4A0F5F01DFE3}"/>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8" name="Google Shape;183;p20">
              <a:extLst>
                <a:ext uri="{FF2B5EF4-FFF2-40B4-BE49-F238E27FC236}">
                  <a16:creationId xmlns:a16="http://schemas.microsoft.com/office/drawing/2014/main" id="{6F0B481B-B508-48A6-BCBD-CB69AEA5D0D5}"/>
                </a:ext>
              </a:extLst>
            </p:cNvPr>
            <p:cNvGrpSpPr/>
            <p:nvPr/>
          </p:nvGrpSpPr>
          <p:grpSpPr>
            <a:xfrm>
              <a:off x="1683525" y="2861318"/>
              <a:ext cx="377725" cy="727617"/>
              <a:chOff x="779650" y="1729550"/>
              <a:chExt cx="587625" cy="1131950"/>
            </a:xfrm>
          </p:grpSpPr>
          <p:cxnSp>
            <p:nvCxnSpPr>
              <p:cNvPr id="10" name="Google Shape;184;p20">
                <a:extLst>
                  <a:ext uri="{FF2B5EF4-FFF2-40B4-BE49-F238E27FC236}">
                    <a16:creationId xmlns:a16="http://schemas.microsoft.com/office/drawing/2014/main" id="{28470DEC-1672-4A2B-A4F2-B93A4C082847}"/>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11" name="Google Shape;185;p20">
                <a:extLst>
                  <a:ext uri="{FF2B5EF4-FFF2-40B4-BE49-F238E27FC236}">
                    <a16:creationId xmlns:a16="http://schemas.microsoft.com/office/drawing/2014/main" id="{24A3B74B-E4DE-46B1-AC7C-894552406CD2}"/>
                  </a:ext>
                </a:extLst>
              </p:cNvPr>
              <p:cNvGrpSpPr/>
              <p:nvPr/>
            </p:nvGrpSpPr>
            <p:grpSpPr>
              <a:xfrm>
                <a:off x="779650" y="1729550"/>
                <a:ext cx="587625" cy="1131950"/>
                <a:chOff x="779650" y="1729550"/>
                <a:chExt cx="587625" cy="1131950"/>
              </a:xfrm>
            </p:grpSpPr>
            <p:sp>
              <p:nvSpPr>
                <p:cNvPr id="12" name="Google Shape;186;p20">
                  <a:extLst>
                    <a:ext uri="{FF2B5EF4-FFF2-40B4-BE49-F238E27FC236}">
                      <a16:creationId xmlns:a16="http://schemas.microsoft.com/office/drawing/2014/main" id="{473FF273-078F-4A11-8EEC-0C29405BE84E}"/>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3" name="Google Shape;187;p20">
                  <a:extLst>
                    <a:ext uri="{FF2B5EF4-FFF2-40B4-BE49-F238E27FC236}">
                      <a16:creationId xmlns:a16="http://schemas.microsoft.com/office/drawing/2014/main" id="{50E49B3E-5AF4-4902-9E26-2CBE292DE51B}"/>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14" name="Google Shape;188;p20">
                  <a:extLst>
                    <a:ext uri="{FF2B5EF4-FFF2-40B4-BE49-F238E27FC236}">
                      <a16:creationId xmlns:a16="http://schemas.microsoft.com/office/drawing/2014/main" id="{06A71606-6287-4A6A-AD65-6147F00977F5}"/>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15" name="Google Shape;189;p20">
                  <a:extLst>
                    <a:ext uri="{FF2B5EF4-FFF2-40B4-BE49-F238E27FC236}">
                      <a16:creationId xmlns:a16="http://schemas.microsoft.com/office/drawing/2014/main" id="{EE343F70-86DD-468A-845B-6CA0F81755B6}"/>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16" name="Google Shape;190;p20">
                  <a:extLst>
                    <a:ext uri="{FF2B5EF4-FFF2-40B4-BE49-F238E27FC236}">
                      <a16:creationId xmlns:a16="http://schemas.microsoft.com/office/drawing/2014/main" id="{2FD6F865-3E0C-4D2A-A69C-737CD072320B}"/>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sp>
          <p:nvSpPr>
            <p:cNvPr id="9" name="Google Shape;191;p20">
              <a:extLst>
                <a:ext uri="{FF2B5EF4-FFF2-40B4-BE49-F238E27FC236}">
                  <a16:creationId xmlns:a16="http://schemas.microsoft.com/office/drawing/2014/main" id="{7519FE7D-FAEF-4E0B-94D3-0638EBB9D95B}"/>
                </a:ext>
              </a:extLst>
            </p:cNvPr>
            <p:cNvSpPr/>
            <p:nvPr/>
          </p:nvSpPr>
          <p:spPr>
            <a:xfrm>
              <a:off x="2708100" y="3479150"/>
              <a:ext cx="1843000" cy="353350"/>
            </a:xfrm>
            <a:custGeom>
              <a:avLst/>
              <a:gdLst/>
              <a:ahLst/>
              <a:cxnLst/>
              <a:rect l="l" t="t" r="r" b="b"/>
              <a:pathLst>
                <a:path w="73720" h="14134" extrusionOk="0">
                  <a:moveTo>
                    <a:pt x="73720" y="4890"/>
                  </a:moveTo>
                  <a:cubicBezTo>
                    <a:pt x="66708" y="13304"/>
                    <a:pt x="53079" y="13917"/>
                    <a:pt x="42126" y="13917"/>
                  </a:cubicBezTo>
                  <a:cubicBezTo>
                    <a:pt x="34078" y="13917"/>
                    <a:pt x="25618" y="14785"/>
                    <a:pt x="18054" y="12036"/>
                  </a:cubicBezTo>
                  <a:cubicBezTo>
                    <a:pt x="11256" y="9565"/>
                    <a:pt x="6862" y="2287"/>
                    <a:pt x="0" y="0"/>
                  </a:cubicBezTo>
                </a:path>
              </a:pathLst>
            </a:custGeom>
            <a:noFill/>
            <a:ln w="28575" cap="flat" cmpd="sng">
              <a:solidFill>
                <a:srgbClr val="000000"/>
              </a:solidFill>
              <a:prstDash val="solid"/>
              <a:round/>
              <a:headEnd type="none" w="med" len="med"/>
              <a:tailEnd type="stealth" w="med" len="med"/>
            </a:ln>
          </p:spPr>
        </p:sp>
      </p:grpSp>
    </p:spTree>
    <p:extLst>
      <p:ext uri="{BB962C8B-B14F-4D97-AF65-F5344CB8AC3E}">
        <p14:creationId xmlns:p14="http://schemas.microsoft.com/office/powerpoint/2010/main" val="8079325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EF874FB-5453-4201-98C4-0DAE74AB9EBA}"/>
              </a:ext>
            </a:extLst>
          </p:cNvPr>
          <p:cNvSpPr>
            <a:spLocks noGrp="1"/>
          </p:cNvSpPr>
          <p:nvPr>
            <p:ph type="body" sz="quarter" idx="14"/>
          </p:nvPr>
        </p:nvSpPr>
        <p:spPr/>
        <p:txBody>
          <a:bodyPr/>
          <a:lstStyle/>
          <a:p>
            <a:r>
              <a:rPr lang="en" dirty="0"/>
              <a:t>Why is it important to think about movement?</a:t>
            </a:r>
            <a:endParaRPr lang="en-US" dirty="0"/>
          </a:p>
        </p:txBody>
      </p:sp>
      <p:sp>
        <p:nvSpPr>
          <p:cNvPr id="4" name="Text Placeholder 3">
            <a:extLst>
              <a:ext uri="{FF2B5EF4-FFF2-40B4-BE49-F238E27FC236}">
                <a16:creationId xmlns:a16="http://schemas.microsoft.com/office/drawing/2014/main" id="{246FA9E4-7FE3-48E8-81A4-13D66B57ABB0}"/>
              </a:ext>
            </a:extLst>
          </p:cNvPr>
          <p:cNvSpPr>
            <a:spLocks noGrp="1"/>
          </p:cNvSpPr>
          <p:nvPr>
            <p:ph type="body" sz="quarter" idx="15"/>
          </p:nvPr>
        </p:nvSpPr>
        <p:spPr/>
        <p:txBody>
          <a:bodyPr/>
          <a:lstStyle/>
          <a:p>
            <a:pPr marL="0" lvl="0" indent="0" algn="l" rtl="0">
              <a:spcBef>
                <a:spcPts val="0"/>
              </a:spcBef>
              <a:spcAft>
                <a:spcPts val="0"/>
              </a:spcAft>
              <a:buNone/>
            </a:pPr>
            <a:r>
              <a:rPr lang="en-US" dirty="0"/>
              <a:t>Those times and distances may not seem like a lot, but let’s say there is a new order every minute! </a:t>
            </a:r>
          </a:p>
          <a:p>
            <a:pPr marL="0" lvl="0" indent="0" algn="l" rtl="0">
              <a:spcBef>
                <a:spcPts val="1600"/>
              </a:spcBef>
              <a:spcAft>
                <a:spcPts val="0"/>
              </a:spcAft>
              <a:buNone/>
            </a:pPr>
            <a:r>
              <a:rPr lang="en-US" dirty="0"/>
              <a:t>That means Steve is walking 40 feet every minute! </a:t>
            </a:r>
          </a:p>
          <a:p>
            <a:endParaRPr lang="en-US" dirty="0"/>
          </a:p>
        </p:txBody>
      </p:sp>
      <p:grpSp>
        <p:nvGrpSpPr>
          <p:cNvPr id="5" name="Group 4">
            <a:extLst>
              <a:ext uri="{FF2B5EF4-FFF2-40B4-BE49-F238E27FC236}">
                <a16:creationId xmlns:a16="http://schemas.microsoft.com/office/drawing/2014/main" id="{A5463E76-2335-4745-928B-51C1BC1CA7CA}"/>
              </a:ext>
            </a:extLst>
          </p:cNvPr>
          <p:cNvGrpSpPr/>
          <p:nvPr/>
        </p:nvGrpSpPr>
        <p:grpSpPr>
          <a:xfrm>
            <a:off x="1591250" y="3484034"/>
            <a:ext cx="9009499" cy="3429000"/>
            <a:chOff x="705438" y="2363313"/>
            <a:chExt cx="6905625" cy="2447925"/>
          </a:xfrm>
        </p:grpSpPr>
        <p:pic>
          <p:nvPicPr>
            <p:cNvPr id="6" name="Google Shape;198;p21">
              <a:extLst>
                <a:ext uri="{FF2B5EF4-FFF2-40B4-BE49-F238E27FC236}">
                  <a16:creationId xmlns:a16="http://schemas.microsoft.com/office/drawing/2014/main" id="{0783A1D2-164E-4B5B-8E48-20BBFDDDC881}"/>
                </a:ext>
              </a:extLst>
            </p:cNvPr>
            <p:cNvPicPr preferRelativeResize="0"/>
            <p:nvPr/>
          </p:nvPicPr>
          <p:blipFill>
            <a:blip r:embed="rId2">
              <a:alphaModFix/>
            </a:blip>
            <a:stretch>
              <a:fillRect/>
            </a:stretch>
          </p:blipFill>
          <p:spPr>
            <a:xfrm>
              <a:off x="705438" y="2363313"/>
              <a:ext cx="6905625" cy="2447925"/>
            </a:xfrm>
            <a:prstGeom prst="rect">
              <a:avLst/>
            </a:prstGeom>
            <a:noFill/>
            <a:ln>
              <a:noFill/>
            </a:ln>
          </p:spPr>
        </p:pic>
        <p:grpSp>
          <p:nvGrpSpPr>
            <p:cNvPr id="7" name="Google Shape;199;p21">
              <a:extLst>
                <a:ext uri="{FF2B5EF4-FFF2-40B4-BE49-F238E27FC236}">
                  <a16:creationId xmlns:a16="http://schemas.microsoft.com/office/drawing/2014/main" id="{B6E3E7CE-2CEB-4E12-B913-1B2ACFFDAB96}"/>
                </a:ext>
              </a:extLst>
            </p:cNvPr>
            <p:cNvGrpSpPr/>
            <p:nvPr/>
          </p:nvGrpSpPr>
          <p:grpSpPr>
            <a:xfrm>
              <a:off x="1777525" y="2925193"/>
              <a:ext cx="377725" cy="727617"/>
              <a:chOff x="779650" y="1729550"/>
              <a:chExt cx="587625" cy="1131950"/>
            </a:xfrm>
          </p:grpSpPr>
          <p:cxnSp>
            <p:nvCxnSpPr>
              <p:cNvPr id="54" name="Google Shape;200;p21">
                <a:extLst>
                  <a:ext uri="{FF2B5EF4-FFF2-40B4-BE49-F238E27FC236}">
                    <a16:creationId xmlns:a16="http://schemas.microsoft.com/office/drawing/2014/main" id="{DDF27C47-583D-48DF-AF0B-FDAA265BA737}"/>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55" name="Google Shape;201;p21">
                <a:extLst>
                  <a:ext uri="{FF2B5EF4-FFF2-40B4-BE49-F238E27FC236}">
                    <a16:creationId xmlns:a16="http://schemas.microsoft.com/office/drawing/2014/main" id="{3C0371CF-6BE3-4EB0-9FD4-C9D8687E8384}"/>
                  </a:ext>
                </a:extLst>
              </p:cNvPr>
              <p:cNvGrpSpPr/>
              <p:nvPr/>
            </p:nvGrpSpPr>
            <p:grpSpPr>
              <a:xfrm>
                <a:off x="779650" y="1729550"/>
                <a:ext cx="587625" cy="1131950"/>
                <a:chOff x="779650" y="1729550"/>
                <a:chExt cx="587625" cy="1131950"/>
              </a:xfrm>
            </p:grpSpPr>
            <p:sp>
              <p:nvSpPr>
                <p:cNvPr id="56" name="Google Shape;202;p21">
                  <a:extLst>
                    <a:ext uri="{FF2B5EF4-FFF2-40B4-BE49-F238E27FC236}">
                      <a16:creationId xmlns:a16="http://schemas.microsoft.com/office/drawing/2014/main" id="{7BAE57BC-F9B9-4225-936F-2DF291EBFB02}"/>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57" name="Google Shape;203;p21">
                  <a:extLst>
                    <a:ext uri="{FF2B5EF4-FFF2-40B4-BE49-F238E27FC236}">
                      <a16:creationId xmlns:a16="http://schemas.microsoft.com/office/drawing/2014/main" id="{4BB0B3E2-333F-491D-97F3-6620715537FA}"/>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58" name="Google Shape;204;p21">
                  <a:extLst>
                    <a:ext uri="{FF2B5EF4-FFF2-40B4-BE49-F238E27FC236}">
                      <a16:creationId xmlns:a16="http://schemas.microsoft.com/office/drawing/2014/main" id="{817CA3F4-EF34-4736-B828-4C9AC3679312}"/>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59" name="Google Shape;205;p21">
                  <a:extLst>
                    <a:ext uri="{FF2B5EF4-FFF2-40B4-BE49-F238E27FC236}">
                      <a16:creationId xmlns:a16="http://schemas.microsoft.com/office/drawing/2014/main" id="{C72F1B06-E183-4D89-8533-3029BF621ECD}"/>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60" name="Google Shape;206;p21">
                  <a:extLst>
                    <a:ext uri="{FF2B5EF4-FFF2-40B4-BE49-F238E27FC236}">
                      <a16:creationId xmlns:a16="http://schemas.microsoft.com/office/drawing/2014/main" id="{5B34666C-F8C9-4628-934F-D1A16CD07974}"/>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8" name="Google Shape;207;p21">
              <a:extLst>
                <a:ext uri="{FF2B5EF4-FFF2-40B4-BE49-F238E27FC236}">
                  <a16:creationId xmlns:a16="http://schemas.microsoft.com/office/drawing/2014/main" id="{807893E5-DD3F-43AC-8402-942FBA7C943E}"/>
                </a:ext>
              </a:extLst>
            </p:cNvPr>
            <p:cNvGrpSpPr/>
            <p:nvPr/>
          </p:nvGrpSpPr>
          <p:grpSpPr>
            <a:xfrm>
              <a:off x="1399800" y="2925193"/>
              <a:ext cx="377725" cy="727617"/>
              <a:chOff x="779650" y="1729550"/>
              <a:chExt cx="587625" cy="1131950"/>
            </a:xfrm>
          </p:grpSpPr>
          <p:cxnSp>
            <p:nvCxnSpPr>
              <p:cNvPr id="47" name="Google Shape;208;p21">
                <a:extLst>
                  <a:ext uri="{FF2B5EF4-FFF2-40B4-BE49-F238E27FC236}">
                    <a16:creationId xmlns:a16="http://schemas.microsoft.com/office/drawing/2014/main" id="{245FCD4F-0B2F-4A33-8750-2F7075DA8165}"/>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48" name="Google Shape;209;p21">
                <a:extLst>
                  <a:ext uri="{FF2B5EF4-FFF2-40B4-BE49-F238E27FC236}">
                    <a16:creationId xmlns:a16="http://schemas.microsoft.com/office/drawing/2014/main" id="{26BAFECF-01E0-41C8-80B6-CF5BEF36FDCF}"/>
                  </a:ext>
                </a:extLst>
              </p:cNvPr>
              <p:cNvGrpSpPr/>
              <p:nvPr/>
            </p:nvGrpSpPr>
            <p:grpSpPr>
              <a:xfrm>
                <a:off x="779650" y="1729550"/>
                <a:ext cx="587625" cy="1131950"/>
                <a:chOff x="779650" y="1729550"/>
                <a:chExt cx="587625" cy="1131950"/>
              </a:xfrm>
            </p:grpSpPr>
            <p:sp>
              <p:nvSpPr>
                <p:cNvPr id="49" name="Google Shape;210;p21">
                  <a:extLst>
                    <a:ext uri="{FF2B5EF4-FFF2-40B4-BE49-F238E27FC236}">
                      <a16:creationId xmlns:a16="http://schemas.microsoft.com/office/drawing/2014/main" id="{144836CD-C513-4F0A-A700-612402EFEBB4}"/>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50" name="Google Shape;211;p21">
                  <a:extLst>
                    <a:ext uri="{FF2B5EF4-FFF2-40B4-BE49-F238E27FC236}">
                      <a16:creationId xmlns:a16="http://schemas.microsoft.com/office/drawing/2014/main" id="{568C8E59-5BBB-4476-BBB4-B82F5AD6EA93}"/>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51" name="Google Shape;212;p21">
                  <a:extLst>
                    <a:ext uri="{FF2B5EF4-FFF2-40B4-BE49-F238E27FC236}">
                      <a16:creationId xmlns:a16="http://schemas.microsoft.com/office/drawing/2014/main" id="{FCC7EDCA-D88A-4057-86A5-D54004538583}"/>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52" name="Google Shape;213;p21">
                  <a:extLst>
                    <a:ext uri="{FF2B5EF4-FFF2-40B4-BE49-F238E27FC236}">
                      <a16:creationId xmlns:a16="http://schemas.microsoft.com/office/drawing/2014/main" id="{CEB84D2B-F55E-47EF-9EBF-42518C64C429}"/>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53" name="Google Shape;214;p21">
                  <a:extLst>
                    <a:ext uri="{FF2B5EF4-FFF2-40B4-BE49-F238E27FC236}">
                      <a16:creationId xmlns:a16="http://schemas.microsoft.com/office/drawing/2014/main" id="{453B9263-C8DC-4903-971D-BD4B7DB608CF}"/>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9" name="Google Shape;215;p21">
              <a:extLst>
                <a:ext uri="{FF2B5EF4-FFF2-40B4-BE49-F238E27FC236}">
                  <a16:creationId xmlns:a16="http://schemas.microsoft.com/office/drawing/2014/main" id="{6CF8E616-40FF-492B-A3D9-060F4B10C6E5}"/>
                </a:ext>
              </a:extLst>
            </p:cNvPr>
            <p:cNvGrpSpPr/>
            <p:nvPr/>
          </p:nvGrpSpPr>
          <p:grpSpPr>
            <a:xfrm>
              <a:off x="1022075" y="2925193"/>
              <a:ext cx="377725" cy="727617"/>
              <a:chOff x="779650" y="1729550"/>
              <a:chExt cx="587625" cy="1131950"/>
            </a:xfrm>
          </p:grpSpPr>
          <p:cxnSp>
            <p:nvCxnSpPr>
              <p:cNvPr id="40" name="Google Shape;216;p21">
                <a:extLst>
                  <a:ext uri="{FF2B5EF4-FFF2-40B4-BE49-F238E27FC236}">
                    <a16:creationId xmlns:a16="http://schemas.microsoft.com/office/drawing/2014/main" id="{F1730A1E-8483-407A-ACE1-70456A0C7832}"/>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41" name="Google Shape;217;p21">
                <a:extLst>
                  <a:ext uri="{FF2B5EF4-FFF2-40B4-BE49-F238E27FC236}">
                    <a16:creationId xmlns:a16="http://schemas.microsoft.com/office/drawing/2014/main" id="{AF97B355-01B0-41D7-8CD9-1F7BB021E9D2}"/>
                  </a:ext>
                </a:extLst>
              </p:cNvPr>
              <p:cNvGrpSpPr/>
              <p:nvPr/>
            </p:nvGrpSpPr>
            <p:grpSpPr>
              <a:xfrm>
                <a:off x="779650" y="1729550"/>
                <a:ext cx="587625" cy="1131950"/>
                <a:chOff x="779650" y="1729550"/>
                <a:chExt cx="587625" cy="1131950"/>
              </a:xfrm>
            </p:grpSpPr>
            <p:sp>
              <p:nvSpPr>
                <p:cNvPr id="42" name="Google Shape;218;p21">
                  <a:extLst>
                    <a:ext uri="{FF2B5EF4-FFF2-40B4-BE49-F238E27FC236}">
                      <a16:creationId xmlns:a16="http://schemas.microsoft.com/office/drawing/2014/main" id="{B147E4A7-0AEC-4BE9-BA4C-802A01218058}"/>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3" name="Google Shape;219;p21">
                  <a:extLst>
                    <a:ext uri="{FF2B5EF4-FFF2-40B4-BE49-F238E27FC236}">
                      <a16:creationId xmlns:a16="http://schemas.microsoft.com/office/drawing/2014/main" id="{D80C3476-929F-42C4-BDFF-BB25B8351025}"/>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44" name="Google Shape;220;p21">
                  <a:extLst>
                    <a:ext uri="{FF2B5EF4-FFF2-40B4-BE49-F238E27FC236}">
                      <a16:creationId xmlns:a16="http://schemas.microsoft.com/office/drawing/2014/main" id="{13F5D9FF-52C4-43AF-861E-214357569D7B}"/>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45" name="Google Shape;221;p21">
                  <a:extLst>
                    <a:ext uri="{FF2B5EF4-FFF2-40B4-BE49-F238E27FC236}">
                      <a16:creationId xmlns:a16="http://schemas.microsoft.com/office/drawing/2014/main" id="{C02D86FF-7CE7-4CB6-958E-22FA4D85DD67}"/>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46" name="Google Shape;222;p21">
                  <a:extLst>
                    <a:ext uri="{FF2B5EF4-FFF2-40B4-BE49-F238E27FC236}">
                      <a16:creationId xmlns:a16="http://schemas.microsoft.com/office/drawing/2014/main" id="{C8A6ED2D-B9D4-4E10-89EC-90E15E940C1F}"/>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grpSp>
          <p:nvGrpSpPr>
            <p:cNvPr id="10" name="Google Shape;223;p21">
              <a:extLst>
                <a:ext uri="{FF2B5EF4-FFF2-40B4-BE49-F238E27FC236}">
                  <a16:creationId xmlns:a16="http://schemas.microsoft.com/office/drawing/2014/main" id="{D2B159EC-ED4C-468A-B64D-838905A68C03}"/>
                </a:ext>
              </a:extLst>
            </p:cNvPr>
            <p:cNvGrpSpPr/>
            <p:nvPr/>
          </p:nvGrpSpPr>
          <p:grpSpPr>
            <a:xfrm>
              <a:off x="824275" y="3393743"/>
              <a:ext cx="377725" cy="727617"/>
              <a:chOff x="779650" y="1729550"/>
              <a:chExt cx="587625" cy="1131950"/>
            </a:xfrm>
          </p:grpSpPr>
          <p:cxnSp>
            <p:nvCxnSpPr>
              <p:cNvPr id="33" name="Google Shape;224;p21">
                <a:extLst>
                  <a:ext uri="{FF2B5EF4-FFF2-40B4-BE49-F238E27FC236}">
                    <a16:creationId xmlns:a16="http://schemas.microsoft.com/office/drawing/2014/main" id="{7EF26F21-CBB8-4F86-8E75-2C5446F8A496}"/>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34" name="Google Shape;225;p21">
                <a:extLst>
                  <a:ext uri="{FF2B5EF4-FFF2-40B4-BE49-F238E27FC236}">
                    <a16:creationId xmlns:a16="http://schemas.microsoft.com/office/drawing/2014/main" id="{82BF9143-628F-4218-98B5-8B7EE88F87F5}"/>
                  </a:ext>
                </a:extLst>
              </p:cNvPr>
              <p:cNvGrpSpPr/>
              <p:nvPr/>
            </p:nvGrpSpPr>
            <p:grpSpPr>
              <a:xfrm>
                <a:off x="779650" y="1729550"/>
                <a:ext cx="587625" cy="1131950"/>
                <a:chOff x="779650" y="1729550"/>
                <a:chExt cx="587625" cy="1131950"/>
              </a:xfrm>
            </p:grpSpPr>
            <p:sp>
              <p:nvSpPr>
                <p:cNvPr id="35" name="Google Shape;226;p21">
                  <a:extLst>
                    <a:ext uri="{FF2B5EF4-FFF2-40B4-BE49-F238E27FC236}">
                      <a16:creationId xmlns:a16="http://schemas.microsoft.com/office/drawing/2014/main" id="{56A20D08-B0A7-4B5F-89B3-E4BB7D02FCF2}"/>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6" name="Google Shape;227;p21">
                  <a:extLst>
                    <a:ext uri="{FF2B5EF4-FFF2-40B4-BE49-F238E27FC236}">
                      <a16:creationId xmlns:a16="http://schemas.microsoft.com/office/drawing/2014/main" id="{C3524841-565E-4BAE-9563-4E21264C9DE0}"/>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37" name="Google Shape;228;p21">
                  <a:extLst>
                    <a:ext uri="{FF2B5EF4-FFF2-40B4-BE49-F238E27FC236}">
                      <a16:creationId xmlns:a16="http://schemas.microsoft.com/office/drawing/2014/main" id="{42C5ED5D-B15F-4C09-AEBA-66081C5ECBA9}"/>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38" name="Google Shape;229;p21">
                  <a:extLst>
                    <a:ext uri="{FF2B5EF4-FFF2-40B4-BE49-F238E27FC236}">
                      <a16:creationId xmlns:a16="http://schemas.microsoft.com/office/drawing/2014/main" id="{FD9DD190-2BF8-416B-8BAA-FC5BC4B58D07}"/>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39" name="Google Shape;230;p21">
                  <a:extLst>
                    <a:ext uri="{FF2B5EF4-FFF2-40B4-BE49-F238E27FC236}">
                      <a16:creationId xmlns:a16="http://schemas.microsoft.com/office/drawing/2014/main" id="{A601E70B-C74A-46FE-9EA9-4B46CBD26590}"/>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sp>
          <p:nvSpPr>
            <p:cNvPr id="11" name="Google Shape;231;p21">
              <a:extLst>
                <a:ext uri="{FF2B5EF4-FFF2-40B4-BE49-F238E27FC236}">
                  <a16:creationId xmlns:a16="http://schemas.microsoft.com/office/drawing/2014/main" id="{F5CFC84F-7E29-4270-AC80-920EB384D307}"/>
                </a:ext>
              </a:extLst>
            </p:cNvPr>
            <p:cNvSpPr/>
            <p:nvPr/>
          </p:nvSpPr>
          <p:spPr>
            <a:xfrm>
              <a:off x="2289025" y="3393750"/>
              <a:ext cx="377700" cy="329100"/>
            </a:xfrm>
            <a:prstGeom prst="ellipse">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a:t>1</a:t>
              </a:r>
              <a:endParaRPr/>
            </a:p>
          </p:txBody>
        </p:sp>
        <p:sp>
          <p:nvSpPr>
            <p:cNvPr id="12" name="Google Shape;232;p21">
              <a:extLst>
                <a:ext uri="{FF2B5EF4-FFF2-40B4-BE49-F238E27FC236}">
                  <a16:creationId xmlns:a16="http://schemas.microsoft.com/office/drawing/2014/main" id="{5E0EFFE3-8AC1-4F54-9B32-0AE5E7D6D598}"/>
                </a:ext>
              </a:extLst>
            </p:cNvPr>
            <p:cNvSpPr/>
            <p:nvPr/>
          </p:nvSpPr>
          <p:spPr>
            <a:xfrm>
              <a:off x="3447563" y="3869225"/>
              <a:ext cx="377700" cy="329100"/>
            </a:xfrm>
            <a:prstGeom prst="ellipse">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a:t>2</a:t>
              </a:r>
              <a:endParaRPr/>
            </a:p>
          </p:txBody>
        </p:sp>
        <p:sp>
          <p:nvSpPr>
            <p:cNvPr id="13" name="Google Shape;233;p21">
              <a:extLst>
                <a:ext uri="{FF2B5EF4-FFF2-40B4-BE49-F238E27FC236}">
                  <a16:creationId xmlns:a16="http://schemas.microsoft.com/office/drawing/2014/main" id="{316AE800-1482-44FC-9960-41634A424356}"/>
                </a:ext>
              </a:extLst>
            </p:cNvPr>
            <p:cNvSpPr/>
            <p:nvPr/>
          </p:nvSpPr>
          <p:spPr>
            <a:xfrm>
              <a:off x="4888188" y="2925200"/>
              <a:ext cx="377700" cy="329100"/>
            </a:xfrm>
            <a:prstGeom prst="ellipse">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a:t>3</a:t>
              </a:r>
              <a:endParaRPr/>
            </a:p>
          </p:txBody>
        </p:sp>
        <p:sp>
          <p:nvSpPr>
            <p:cNvPr id="14" name="Google Shape;234;p21">
              <a:extLst>
                <a:ext uri="{FF2B5EF4-FFF2-40B4-BE49-F238E27FC236}">
                  <a16:creationId xmlns:a16="http://schemas.microsoft.com/office/drawing/2014/main" id="{DFC3CC96-62D8-4C5D-B41F-7D1ABD8F903E}"/>
                </a:ext>
              </a:extLst>
            </p:cNvPr>
            <p:cNvSpPr/>
            <p:nvPr/>
          </p:nvSpPr>
          <p:spPr>
            <a:xfrm>
              <a:off x="3969400" y="3393750"/>
              <a:ext cx="377700" cy="329100"/>
            </a:xfrm>
            <a:prstGeom prst="ellipse">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a:t>4</a:t>
              </a:r>
              <a:endParaRPr/>
            </a:p>
          </p:txBody>
        </p:sp>
        <p:sp>
          <p:nvSpPr>
            <p:cNvPr id="15" name="Google Shape;235;p21">
              <a:extLst>
                <a:ext uri="{FF2B5EF4-FFF2-40B4-BE49-F238E27FC236}">
                  <a16:creationId xmlns:a16="http://schemas.microsoft.com/office/drawing/2014/main" id="{D0A6163B-B5C5-4EC9-A46F-D6FCD714F89B}"/>
                </a:ext>
              </a:extLst>
            </p:cNvPr>
            <p:cNvSpPr/>
            <p:nvPr/>
          </p:nvSpPr>
          <p:spPr>
            <a:xfrm>
              <a:off x="2289038" y="2784500"/>
              <a:ext cx="377700" cy="329100"/>
            </a:xfrm>
            <a:prstGeom prst="ellipse">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a:t>5</a:t>
              </a:r>
              <a:endParaRPr/>
            </a:p>
          </p:txBody>
        </p:sp>
        <p:cxnSp>
          <p:nvCxnSpPr>
            <p:cNvPr id="16" name="Google Shape;236;p21">
              <a:extLst>
                <a:ext uri="{FF2B5EF4-FFF2-40B4-BE49-F238E27FC236}">
                  <a16:creationId xmlns:a16="http://schemas.microsoft.com/office/drawing/2014/main" id="{2549D5EC-29BA-4F06-8829-80B56FF831C6}"/>
                </a:ext>
              </a:extLst>
            </p:cNvPr>
            <p:cNvCxnSpPr>
              <a:stCxn id="11" idx="6"/>
              <a:endCxn id="12" idx="2"/>
            </p:cNvCxnSpPr>
            <p:nvPr/>
          </p:nvCxnSpPr>
          <p:spPr>
            <a:xfrm>
              <a:off x="2666725" y="3558300"/>
              <a:ext cx="780900" cy="475500"/>
            </a:xfrm>
            <a:prstGeom prst="curvedConnector3">
              <a:avLst>
                <a:gd name="adj1" fmla="val 49996"/>
              </a:avLst>
            </a:prstGeom>
            <a:noFill/>
            <a:ln w="28575" cap="flat" cmpd="sng">
              <a:solidFill>
                <a:schemeClr val="dk2"/>
              </a:solidFill>
              <a:prstDash val="dash"/>
              <a:round/>
              <a:headEnd type="none" w="med" len="med"/>
              <a:tailEnd type="stealth" w="med" len="med"/>
            </a:ln>
          </p:spPr>
        </p:cxnSp>
        <p:cxnSp>
          <p:nvCxnSpPr>
            <p:cNvPr id="17" name="Google Shape;237;p21">
              <a:extLst>
                <a:ext uri="{FF2B5EF4-FFF2-40B4-BE49-F238E27FC236}">
                  <a16:creationId xmlns:a16="http://schemas.microsoft.com/office/drawing/2014/main" id="{8D239EE2-4D54-45A4-9440-9B120A461CC7}"/>
                </a:ext>
              </a:extLst>
            </p:cNvPr>
            <p:cNvCxnSpPr>
              <a:stCxn id="12" idx="6"/>
              <a:endCxn id="13" idx="5"/>
            </p:cNvCxnSpPr>
            <p:nvPr/>
          </p:nvCxnSpPr>
          <p:spPr>
            <a:xfrm rot="10800000" flipH="1">
              <a:off x="3825263" y="3206075"/>
              <a:ext cx="1385400" cy="827700"/>
            </a:xfrm>
            <a:prstGeom prst="curvedConnector2">
              <a:avLst/>
            </a:prstGeom>
            <a:noFill/>
            <a:ln w="28575" cap="flat" cmpd="sng">
              <a:solidFill>
                <a:schemeClr val="dk2"/>
              </a:solidFill>
              <a:prstDash val="dash"/>
              <a:round/>
              <a:headEnd type="none" w="med" len="med"/>
              <a:tailEnd type="stealth" w="med" len="med"/>
            </a:ln>
          </p:spPr>
        </p:cxnSp>
        <p:cxnSp>
          <p:nvCxnSpPr>
            <p:cNvPr id="18" name="Google Shape;238;p21">
              <a:extLst>
                <a:ext uri="{FF2B5EF4-FFF2-40B4-BE49-F238E27FC236}">
                  <a16:creationId xmlns:a16="http://schemas.microsoft.com/office/drawing/2014/main" id="{3B36BCDE-48F5-4B7F-864F-0ACEDF624265}"/>
                </a:ext>
              </a:extLst>
            </p:cNvPr>
            <p:cNvCxnSpPr>
              <a:stCxn id="13" idx="2"/>
              <a:endCxn id="14" idx="6"/>
            </p:cNvCxnSpPr>
            <p:nvPr/>
          </p:nvCxnSpPr>
          <p:spPr>
            <a:xfrm flipH="1">
              <a:off x="4346988" y="3089750"/>
              <a:ext cx="541200" cy="468600"/>
            </a:xfrm>
            <a:prstGeom prst="curvedConnector3">
              <a:avLst>
                <a:gd name="adj1" fmla="val 49990"/>
              </a:avLst>
            </a:prstGeom>
            <a:noFill/>
            <a:ln w="28575" cap="flat" cmpd="sng">
              <a:solidFill>
                <a:schemeClr val="dk2"/>
              </a:solidFill>
              <a:prstDash val="dash"/>
              <a:round/>
              <a:headEnd type="none" w="med" len="med"/>
              <a:tailEnd type="stealth" w="med" len="med"/>
            </a:ln>
          </p:spPr>
        </p:cxnSp>
        <p:cxnSp>
          <p:nvCxnSpPr>
            <p:cNvPr id="19" name="Google Shape;239;p21">
              <a:extLst>
                <a:ext uri="{FF2B5EF4-FFF2-40B4-BE49-F238E27FC236}">
                  <a16:creationId xmlns:a16="http://schemas.microsoft.com/office/drawing/2014/main" id="{3DE3B7D4-43B6-4D8A-A111-3A621C4DC27C}"/>
                </a:ext>
              </a:extLst>
            </p:cNvPr>
            <p:cNvCxnSpPr>
              <a:stCxn id="14" idx="3"/>
              <a:endCxn id="15" idx="6"/>
            </p:cNvCxnSpPr>
            <p:nvPr/>
          </p:nvCxnSpPr>
          <p:spPr>
            <a:xfrm rot="5400000" flipH="1">
              <a:off x="2982813" y="2632754"/>
              <a:ext cx="725700" cy="1358100"/>
            </a:xfrm>
            <a:prstGeom prst="curvedConnector4">
              <a:avLst>
                <a:gd name="adj1" fmla="val 3618"/>
                <a:gd name="adj2" fmla="val 52032"/>
              </a:avLst>
            </a:prstGeom>
            <a:noFill/>
            <a:ln w="28575" cap="flat" cmpd="sng">
              <a:solidFill>
                <a:schemeClr val="dk2"/>
              </a:solidFill>
              <a:prstDash val="dash"/>
              <a:round/>
              <a:headEnd type="none" w="med" len="med"/>
              <a:tailEnd type="stealth" w="med" len="med"/>
            </a:ln>
          </p:spPr>
        </p:cxnSp>
        <p:grpSp>
          <p:nvGrpSpPr>
            <p:cNvPr id="20" name="Google Shape;240;p21">
              <a:extLst>
                <a:ext uri="{FF2B5EF4-FFF2-40B4-BE49-F238E27FC236}">
                  <a16:creationId xmlns:a16="http://schemas.microsoft.com/office/drawing/2014/main" id="{B55F632A-E193-4B4E-943A-9806936F0A65}"/>
                </a:ext>
              </a:extLst>
            </p:cNvPr>
            <p:cNvGrpSpPr/>
            <p:nvPr/>
          </p:nvGrpSpPr>
          <p:grpSpPr>
            <a:xfrm>
              <a:off x="2800525" y="2925193"/>
              <a:ext cx="377725" cy="727617"/>
              <a:chOff x="779650" y="1729550"/>
              <a:chExt cx="587625" cy="1131950"/>
            </a:xfrm>
          </p:grpSpPr>
          <p:cxnSp>
            <p:nvCxnSpPr>
              <p:cNvPr id="26" name="Google Shape;241;p21">
                <a:extLst>
                  <a:ext uri="{FF2B5EF4-FFF2-40B4-BE49-F238E27FC236}">
                    <a16:creationId xmlns:a16="http://schemas.microsoft.com/office/drawing/2014/main" id="{0570D0A5-113A-4EDC-9D75-8FA4C09EF50B}"/>
                  </a:ext>
                </a:extLst>
              </p:cNvPr>
              <p:cNvCxnSpPr/>
              <p:nvPr/>
            </p:nvCxnSpPr>
            <p:spPr>
              <a:xfrm>
                <a:off x="1095700" y="2001250"/>
                <a:ext cx="0" cy="579600"/>
              </a:xfrm>
              <a:prstGeom prst="straightConnector1">
                <a:avLst/>
              </a:prstGeom>
              <a:noFill/>
              <a:ln w="28575" cap="flat" cmpd="sng">
                <a:solidFill>
                  <a:srgbClr val="000000"/>
                </a:solidFill>
                <a:prstDash val="solid"/>
                <a:round/>
                <a:headEnd type="none" w="med" len="med"/>
                <a:tailEnd type="none" w="med" len="med"/>
              </a:ln>
            </p:spPr>
          </p:cxnSp>
          <p:grpSp>
            <p:nvGrpSpPr>
              <p:cNvPr id="27" name="Google Shape;242;p21">
                <a:extLst>
                  <a:ext uri="{FF2B5EF4-FFF2-40B4-BE49-F238E27FC236}">
                    <a16:creationId xmlns:a16="http://schemas.microsoft.com/office/drawing/2014/main" id="{793DED31-5A58-456D-B6AB-ABEC2AE827C4}"/>
                  </a:ext>
                </a:extLst>
              </p:cNvPr>
              <p:cNvGrpSpPr/>
              <p:nvPr/>
            </p:nvGrpSpPr>
            <p:grpSpPr>
              <a:xfrm>
                <a:off x="779650" y="1729550"/>
                <a:ext cx="587625" cy="1131950"/>
                <a:chOff x="779650" y="1729550"/>
                <a:chExt cx="587625" cy="1131950"/>
              </a:xfrm>
            </p:grpSpPr>
            <p:sp>
              <p:nvSpPr>
                <p:cNvPr id="28" name="Google Shape;243;p21">
                  <a:extLst>
                    <a:ext uri="{FF2B5EF4-FFF2-40B4-BE49-F238E27FC236}">
                      <a16:creationId xmlns:a16="http://schemas.microsoft.com/office/drawing/2014/main" id="{795DB46D-F2D4-4B17-B4F5-2C5E8E8CCFD6}"/>
                    </a:ext>
                  </a:extLst>
                </p:cNvPr>
                <p:cNvSpPr/>
                <p:nvPr/>
              </p:nvSpPr>
              <p:spPr>
                <a:xfrm>
                  <a:off x="928150" y="1729550"/>
                  <a:ext cx="335100" cy="335100"/>
                </a:xfrm>
                <a:prstGeom prst="ellipse">
                  <a:avLst/>
                </a:pr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9" name="Google Shape;244;p21">
                  <a:extLst>
                    <a:ext uri="{FF2B5EF4-FFF2-40B4-BE49-F238E27FC236}">
                      <a16:creationId xmlns:a16="http://schemas.microsoft.com/office/drawing/2014/main" id="{CD116B80-BB8E-4F19-92FC-7C7B1D68EEEA}"/>
                    </a:ext>
                  </a:extLst>
                </p:cNvPr>
                <p:cNvCxnSpPr/>
                <p:nvPr/>
              </p:nvCxnSpPr>
              <p:spPr>
                <a:xfrm>
                  <a:off x="1095700" y="2562700"/>
                  <a:ext cx="126900" cy="298800"/>
                </a:xfrm>
                <a:prstGeom prst="straightConnector1">
                  <a:avLst/>
                </a:prstGeom>
                <a:noFill/>
                <a:ln w="28575" cap="flat" cmpd="sng">
                  <a:solidFill>
                    <a:srgbClr val="000000"/>
                  </a:solidFill>
                  <a:prstDash val="solid"/>
                  <a:round/>
                  <a:headEnd type="none" w="med" len="med"/>
                  <a:tailEnd type="none" w="med" len="med"/>
                </a:ln>
              </p:spPr>
            </p:cxnSp>
            <p:cxnSp>
              <p:nvCxnSpPr>
                <p:cNvPr id="30" name="Google Shape;245;p21">
                  <a:extLst>
                    <a:ext uri="{FF2B5EF4-FFF2-40B4-BE49-F238E27FC236}">
                      <a16:creationId xmlns:a16="http://schemas.microsoft.com/office/drawing/2014/main" id="{B1F7EF0E-D7FA-4385-ADFE-335581ABF52C}"/>
                    </a:ext>
                  </a:extLst>
                </p:cNvPr>
                <p:cNvCxnSpPr/>
                <p:nvPr/>
              </p:nvCxnSpPr>
              <p:spPr>
                <a:xfrm flipH="1">
                  <a:off x="887500" y="2589850"/>
                  <a:ext cx="208200" cy="253500"/>
                </a:xfrm>
                <a:prstGeom prst="straightConnector1">
                  <a:avLst/>
                </a:prstGeom>
                <a:noFill/>
                <a:ln w="28575" cap="flat" cmpd="sng">
                  <a:solidFill>
                    <a:srgbClr val="000000"/>
                  </a:solidFill>
                  <a:prstDash val="solid"/>
                  <a:round/>
                  <a:headEnd type="none" w="med" len="med"/>
                  <a:tailEnd type="none" w="med" len="med"/>
                </a:ln>
              </p:spPr>
            </p:cxnSp>
            <p:cxnSp>
              <p:nvCxnSpPr>
                <p:cNvPr id="31" name="Google Shape;246;p21">
                  <a:extLst>
                    <a:ext uri="{FF2B5EF4-FFF2-40B4-BE49-F238E27FC236}">
                      <a16:creationId xmlns:a16="http://schemas.microsoft.com/office/drawing/2014/main" id="{D48CD6E4-A52D-4384-9FBF-6592913F1A0E}"/>
                    </a:ext>
                  </a:extLst>
                </p:cNvPr>
                <p:cNvCxnSpPr/>
                <p:nvPr/>
              </p:nvCxnSpPr>
              <p:spPr>
                <a:xfrm>
                  <a:off x="1104775" y="2191425"/>
                  <a:ext cx="262500" cy="244500"/>
                </a:xfrm>
                <a:prstGeom prst="straightConnector1">
                  <a:avLst/>
                </a:prstGeom>
                <a:noFill/>
                <a:ln w="28575" cap="flat" cmpd="sng">
                  <a:solidFill>
                    <a:srgbClr val="000000"/>
                  </a:solidFill>
                  <a:prstDash val="solid"/>
                  <a:round/>
                  <a:headEnd type="none" w="med" len="med"/>
                  <a:tailEnd type="none" w="med" len="med"/>
                </a:ln>
              </p:spPr>
            </p:cxnSp>
            <p:cxnSp>
              <p:nvCxnSpPr>
                <p:cNvPr id="32" name="Google Shape;247;p21">
                  <a:extLst>
                    <a:ext uri="{FF2B5EF4-FFF2-40B4-BE49-F238E27FC236}">
                      <a16:creationId xmlns:a16="http://schemas.microsoft.com/office/drawing/2014/main" id="{1CEEC51C-1CF6-4E3E-97E3-1D48BCC5D9D7}"/>
                    </a:ext>
                  </a:extLst>
                </p:cNvPr>
                <p:cNvCxnSpPr/>
                <p:nvPr/>
              </p:nvCxnSpPr>
              <p:spPr>
                <a:xfrm rot="10800000" flipH="1">
                  <a:off x="779650" y="2200525"/>
                  <a:ext cx="315900" cy="144900"/>
                </a:xfrm>
                <a:prstGeom prst="straightConnector1">
                  <a:avLst/>
                </a:prstGeom>
                <a:noFill/>
                <a:ln w="28575" cap="flat" cmpd="sng">
                  <a:solidFill>
                    <a:srgbClr val="000000"/>
                  </a:solidFill>
                  <a:prstDash val="solid"/>
                  <a:round/>
                  <a:headEnd type="none" w="med" len="med"/>
                  <a:tailEnd type="none" w="med" len="med"/>
                </a:ln>
              </p:spPr>
            </p:cxnSp>
          </p:grpSp>
        </p:grpSp>
        <p:sp>
          <p:nvSpPr>
            <p:cNvPr id="21" name="Google Shape;248;p21">
              <a:extLst>
                <a:ext uri="{FF2B5EF4-FFF2-40B4-BE49-F238E27FC236}">
                  <a16:creationId xmlns:a16="http://schemas.microsoft.com/office/drawing/2014/main" id="{188E1B4F-E9A9-49E5-9AF1-8BDF7DABF2CB}"/>
                </a:ext>
              </a:extLst>
            </p:cNvPr>
            <p:cNvSpPr/>
            <p:nvPr/>
          </p:nvSpPr>
          <p:spPr>
            <a:xfrm>
              <a:off x="1908825" y="3874075"/>
              <a:ext cx="891600" cy="197400"/>
            </a:xfrm>
            <a:prstGeom prst="rect">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Take Order</a:t>
              </a:r>
              <a:endParaRPr sz="1000"/>
            </a:p>
          </p:txBody>
        </p:sp>
        <p:sp>
          <p:nvSpPr>
            <p:cNvPr id="22" name="Google Shape;249;p21">
              <a:extLst>
                <a:ext uri="{FF2B5EF4-FFF2-40B4-BE49-F238E27FC236}">
                  <a16:creationId xmlns:a16="http://schemas.microsoft.com/office/drawing/2014/main" id="{53AE7019-132D-4E77-8ADB-5468B1B6A2C5}"/>
                </a:ext>
              </a:extLst>
            </p:cNvPr>
            <p:cNvSpPr/>
            <p:nvPr/>
          </p:nvSpPr>
          <p:spPr>
            <a:xfrm>
              <a:off x="2032075" y="2506525"/>
              <a:ext cx="891600" cy="197400"/>
            </a:xfrm>
            <a:prstGeom prst="rect">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Give Order</a:t>
              </a:r>
              <a:endParaRPr sz="1000"/>
            </a:p>
          </p:txBody>
        </p:sp>
        <p:sp>
          <p:nvSpPr>
            <p:cNvPr id="23" name="Google Shape;250;p21">
              <a:extLst>
                <a:ext uri="{FF2B5EF4-FFF2-40B4-BE49-F238E27FC236}">
                  <a16:creationId xmlns:a16="http://schemas.microsoft.com/office/drawing/2014/main" id="{D73DCA27-68B8-4D52-B83D-D49067C9AC9A}"/>
                </a:ext>
              </a:extLst>
            </p:cNvPr>
            <p:cNvSpPr/>
            <p:nvPr/>
          </p:nvSpPr>
          <p:spPr>
            <a:xfrm>
              <a:off x="5291550" y="2991050"/>
              <a:ext cx="891600" cy="197400"/>
            </a:xfrm>
            <a:prstGeom prst="rect">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Get Donut</a:t>
              </a:r>
              <a:endParaRPr sz="1000"/>
            </a:p>
          </p:txBody>
        </p:sp>
        <p:sp>
          <p:nvSpPr>
            <p:cNvPr id="24" name="Google Shape;251;p21">
              <a:extLst>
                <a:ext uri="{FF2B5EF4-FFF2-40B4-BE49-F238E27FC236}">
                  <a16:creationId xmlns:a16="http://schemas.microsoft.com/office/drawing/2014/main" id="{BCC8271F-03F2-4DBA-91CA-97664ACC0423}"/>
                </a:ext>
              </a:extLst>
            </p:cNvPr>
            <p:cNvSpPr/>
            <p:nvPr/>
          </p:nvSpPr>
          <p:spPr>
            <a:xfrm>
              <a:off x="3294575" y="4277975"/>
              <a:ext cx="530700" cy="197400"/>
            </a:xfrm>
            <a:prstGeom prst="rect">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Open</a:t>
              </a:r>
              <a:endParaRPr sz="1000"/>
            </a:p>
          </p:txBody>
        </p:sp>
        <p:sp>
          <p:nvSpPr>
            <p:cNvPr id="25" name="Google Shape;252;p21">
              <a:extLst>
                <a:ext uri="{FF2B5EF4-FFF2-40B4-BE49-F238E27FC236}">
                  <a16:creationId xmlns:a16="http://schemas.microsoft.com/office/drawing/2014/main" id="{A69CE061-257D-4CFE-B2D8-1939F81D306F}"/>
                </a:ext>
              </a:extLst>
            </p:cNvPr>
            <p:cNvSpPr/>
            <p:nvPr/>
          </p:nvSpPr>
          <p:spPr>
            <a:xfrm>
              <a:off x="3969538" y="3113600"/>
              <a:ext cx="530700" cy="197400"/>
            </a:xfrm>
            <a:prstGeom prst="rect">
              <a:avLst/>
            </a:prstGeom>
            <a:solidFill>
              <a:srgbClr val="FFFF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000"/>
                <a:t>Open</a:t>
              </a:r>
              <a:endParaRPr sz="1000"/>
            </a:p>
          </p:txBody>
        </p:sp>
      </p:grpSp>
    </p:spTree>
    <p:extLst>
      <p:ext uri="{BB962C8B-B14F-4D97-AF65-F5344CB8AC3E}">
        <p14:creationId xmlns:p14="http://schemas.microsoft.com/office/powerpoint/2010/main" val="3173107865"/>
      </p:ext>
    </p:extLst>
  </p:cSld>
  <p:clrMapOvr>
    <a:masterClrMapping/>
  </p:clrMapOvr>
</p:sld>
</file>

<file path=ppt/theme/theme1.xml><?xml version="1.0" encoding="utf-8"?>
<a:theme xmlns:a="http://schemas.openxmlformats.org/drawingml/2006/main" name="RIT">
  <a:themeElements>
    <a:clrScheme name="RIT">
      <a:dk1>
        <a:srgbClr val="000000"/>
      </a:dk1>
      <a:lt1>
        <a:srgbClr val="FFFFFF"/>
      </a:lt1>
      <a:dk2>
        <a:srgbClr val="E36102"/>
      </a:dk2>
      <a:lt2>
        <a:srgbClr val="EEEEEE"/>
      </a:lt2>
      <a:accent1>
        <a:srgbClr val="83BD00"/>
      </a:accent1>
      <a:accent2>
        <a:srgbClr val="C3D600"/>
      </a:accent2>
      <a:accent3>
        <a:srgbClr val="009CBD"/>
      </a:accent3>
      <a:accent4>
        <a:srgbClr val="7D55C7"/>
      </a:accent4>
      <a:accent5>
        <a:srgbClr val="DA281C"/>
      </a:accent5>
      <a:accent6>
        <a:srgbClr val="F6BE00"/>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RIT PPT template 4" id="{78D9C2E5-FD18-AC4F-A712-8A140E8FE595}" vid="{289A2507-138B-444C-A244-4B0961E48FF1}"/>
    </a:ext>
  </a:extLst>
</a:theme>
</file>

<file path=docProps/app.xml><?xml version="1.0" encoding="utf-8"?>
<Properties xmlns="http://schemas.openxmlformats.org/officeDocument/2006/extended-properties" xmlns:vt="http://schemas.openxmlformats.org/officeDocument/2006/docPropsVTypes">
  <TotalTime>37</TotalTime>
  <Words>1706</Words>
  <Application>Microsoft Office PowerPoint</Application>
  <PresentationFormat>Widescreen</PresentationFormat>
  <Paragraphs>184</Paragraphs>
  <Slides>31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MS Gothic</vt:lpstr>
      <vt:lpstr>Arial</vt:lpstr>
      <vt:lpstr>Georgia</vt:lpstr>
      <vt:lpstr>Roboto</vt:lpstr>
      <vt:lpstr>System Font Regular</vt:lpstr>
      <vt:lpstr>Wingdings</vt:lpstr>
      <vt:lpstr>RIT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Alexandros Geronikos (RIT Student)</dc:creator>
  <cp:lastModifiedBy>Alexandros Geronikos (RIT Student)</cp:lastModifiedBy>
  <cp:revision>17</cp:revision>
  <dcterms:created xsi:type="dcterms:W3CDTF">2020-09-04T15:28:14Z</dcterms:created>
  <dcterms:modified xsi:type="dcterms:W3CDTF">2020-09-11T15:29:00Z</dcterms:modified>
</cp:coreProperties>
</file>