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9" r:id="rId14"/>
    <p:sldId id="268" r:id="rId15"/>
    <p:sldId id="270" r:id="rId16"/>
  </p:sldIdLst>
  <p:sldSz cx="12192000" cy="6858000"/>
  <p:notesSz cx="6858000" cy="9144000"/>
  <p:defaultTextStyle>
    <a:defPPr>
      <a:defRPr lang="en-US"/>
    </a:defPPr>
    <a:lvl1pPr marL="0" algn="l" defTabSz="609585" rtl="0" eaLnBrk="1" latinLnBrk="0" hangingPunct="1">
      <a:defRPr sz="2400" kern="1200">
        <a:solidFill>
          <a:schemeClr val="tx1"/>
        </a:solidFill>
        <a:latin typeface="+mn-lt"/>
        <a:ea typeface="+mn-ea"/>
        <a:cs typeface="+mn-cs"/>
      </a:defRPr>
    </a:lvl1pPr>
    <a:lvl2pPr marL="609585" algn="l" defTabSz="609585" rtl="0" eaLnBrk="1" latinLnBrk="0" hangingPunct="1">
      <a:defRPr sz="2400" kern="1200">
        <a:solidFill>
          <a:schemeClr val="tx1"/>
        </a:solidFill>
        <a:latin typeface="+mn-lt"/>
        <a:ea typeface="+mn-ea"/>
        <a:cs typeface="+mn-cs"/>
      </a:defRPr>
    </a:lvl2pPr>
    <a:lvl3pPr marL="1219170" algn="l" defTabSz="609585" rtl="0" eaLnBrk="1" latinLnBrk="0" hangingPunct="1">
      <a:defRPr sz="2400" kern="1200">
        <a:solidFill>
          <a:schemeClr val="tx1"/>
        </a:solidFill>
        <a:latin typeface="+mn-lt"/>
        <a:ea typeface="+mn-ea"/>
        <a:cs typeface="+mn-cs"/>
      </a:defRPr>
    </a:lvl3pPr>
    <a:lvl4pPr marL="1828754" algn="l" defTabSz="609585" rtl="0" eaLnBrk="1" latinLnBrk="0" hangingPunct="1">
      <a:defRPr sz="2400" kern="1200">
        <a:solidFill>
          <a:schemeClr val="tx1"/>
        </a:solidFill>
        <a:latin typeface="+mn-lt"/>
        <a:ea typeface="+mn-ea"/>
        <a:cs typeface="+mn-cs"/>
      </a:defRPr>
    </a:lvl4pPr>
    <a:lvl5pPr marL="2438339" algn="l" defTabSz="609585" rtl="0" eaLnBrk="1" latinLnBrk="0" hangingPunct="1">
      <a:defRPr sz="2400" kern="1200">
        <a:solidFill>
          <a:schemeClr val="tx1"/>
        </a:solidFill>
        <a:latin typeface="+mn-lt"/>
        <a:ea typeface="+mn-ea"/>
        <a:cs typeface="+mn-cs"/>
      </a:defRPr>
    </a:lvl5pPr>
    <a:lvl6pPr marL="3047924" algn="l" defTabSz="609585" rtl="0" eaLnBrk="1" latinLnBrk="0" hangingPunct="1">
      <a:defRPr sz="2400" kern="1200">
        <a:solidFill>
          <a:schemeClr val="tx1"/>
        </a:solidFill>
        <a:latin typeface="+mn-lt"/>
        <a:ea typeface="+mn-ea"/>
        <a:cs typeface="+mn-cs"/>
      </a:defRPr>
    </a:lvl6pPr>
    <a:lvl7pPr marL="3657509" algn="l" defTabSz="609585" rtl="0" eaLnBrk="1" latinLnBrk="0" hangingPunct="1">
      <a:defRPr sz="2400" kern="1200">
        <a:solidFill>
          <a:schemeClr val="tx1"/>
        </a:solidFill>
        <a:latin typeface="+mn-lt"/>
        <a:ea typeface="+mn-ea"/>
        <a:cs typeface="+mn-cs"/>
      </a:defRPr>
    </a:lvl7pPr>
    <a:lvl8pPr marL="4267093" algn="l" defTabSz="609585" rtl="0" eaLnBrk="1" latinLnBrk="0" hangingPunct="1">
      <a:defRPr sz="2400" kern="1200">
        <a:solidFill>
          <a:schemeClr val="tx1"/>
        </a:solidFill>
        <a:latin typeface="+mn-lt"/>
        <a:ea typeface="+mn-ea"/>
        <a:cs typeface="+mn-cs"/>
      </a:defRPr>
    </a:lvl8pPr>
    <a:lvl9pPr marL="4876678" algn="l" defTabSz="609585" rtl="0" eaLnBrk="1" latinLnBrk="0" hangingPunct="1">
      <a:defRPr sz="24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2" d="100"/>
          <a:sy n="72" d="100"/>
        </p:scale>
        <p:origin x="660" y="6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5.png"/><Relationship Id="rId1" Type="http://schemas.openxmlformats.org/officeDocument/2006/relationships/slideMaster" Target="../slideMasters/slideMaster1.xml"/><Relationship Id="rId4" Type="http://schemas.openxmlformats.org/officeDocument/2006/relationships/image" Target="../media/image2.sv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p:cSld name="Title Slide">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ACE6F198-A290-D444-B815-53F63A7DD344}"/>
              </a:ext>
            </a:extLst>
          </p:cNvPr>
          <p:cNvSpPr/>
          <p:nvPr/>
        </p:nvSpPr>
        <p:spPr>
          <a:xfrm>
            <a:off x="0" y="0"/>
            <a:ext cx="12192000" cy="6858000"/>
          </a:xfrm>
          <a:prstGeom prst="rect">
            <a:avLst/>
          </a:prstGeom>
          <a:solidFill>
            <a:srgbClr val="68696C"/>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4" name="Graphic 15">
            <a:extLst>
              <a:ext uri="{FF2B5EF4-FFF2-40B4-BE49-F238E27FC236}">
                <a16:creationId xmlns:a16="http://schemas.microsoft.com/office/drawing/2014/main" id="{864226C9-C3CC-FB4B-82EA-5939A745DF2C}"/>
              </a:ext>
            </a:extLst>
          </p:cNvPr>
          <p:cNvSpPr/>
          <p:nvPr/>
        </p:nvSpPr>
        <p:spPr>
          <a:xfrm>
            <a:off x="638565" y="323668"/>
            <a:ext cx="839910" cy="1107632"/>
          </a:xfrm>
          <a:custGeom>
            <a:avLst/>
            <a:gdLst>
              <a:gd name="connsiteX0" fmla="*/ 0 w 839910"/>
              <a:gd name="connsiteY0" fmla="*/ 0 h 1107631"/>
              <a:gd name="connsiteX1" fmla="*/ 0 w 839910"/>
              <a:gd name="connsiteY1" fmla="*/ 396333 h 1107631"/>
              <a:gd name="connsiteX2" fmla="*/ 374285 w 839910"/>
              <a:gd name="connsiteY2" fmla="*/ 550141 h 1107631"/>
              <a:gd name="connsiteX3" fmla="*/ 374285 w 839910"/>
              <a:gd name="connsiteY3" fmla="*/ 554341 h 1107631"/>
              <a:gd name="connsiteX4" fmla="*/ 0 w 839910"/>
              <a:gd name="connsiteY4" fmla="*/ 733347 h 1107631"/>
              <a:gd name="connsiteX5" fmla="*/ 0 w 839910"/>
              <a:gd name="connsiteY5" fmla="*/ 1112881 h 1107631"/>
              <a:gd name="connsiteX6" fmla="*/ 841485 w 839910"/>
              <a:gd name="connsiteY6" fmla="*/ 746470 h 1107631"/>
              <a:gd name="connsiteX7" fmla="*/ 841485 w 839910"/>
              <a:gd name="connsiteY7" fmla="*/ 365886 h 11076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839910" h="1107631">
                <a:moveTo>
                  <a:pt x="0" y="0"/>
                </a:moveTo>
                <a:lnTo>
                  <a:pt x="0" y="396333"/>
                </a:lnTo>
                <a:lnTo>
                  <a:pt x="374285" y="550141"/>
                </a:lnTo>
                <a:lnTo>
                  <a:pt x="374285" y="554341"/>
                </a:lnTo>
                <a:lnTo>
                  <a:pt x="0" y="733347"/>
                </a:lnTo>
                <a:lnTo>
                  <a:pt x="0" y="1112881"/>
                </a:lnTo>
                <a:lnTo>
                  <a:pt x="841485" y="746470"/>
                </a:lnTo>
                <a:lnTo>
                  <a:pt x="841485" y="365886"/>
                </a:lnTo>
                <a:close/>
              </a:path>
            </a:pathLst>
          </a:custGeom>
          <a:solidFill>
            <a:srgbClr val="F76902"/>
          </a:solidFill>
          <a:ln w="5248" cap="flat">
            <a:noFill/>
            <a:prstDash val="solid"/>
            <a:miter/>
          </a:ln>
        </p:spPr>
        <p:txBody>
          <a:bodyPr rtlCol="0" anchor="ctr"/>
          <a:lstStyle/>
          <a:p>
            <a:endParaRPr lang="en-US"/>
          </a:p>
        </p:txBody>
      </p:sp>
      <p:sp>
        <p:nvSpPr>
          <p:cNvPr id="5" name="Graphic 14">
            <a:extLst>
              <a:ext uri="{FF2B5EF4-FFF2-40B4-BE49-F238E27FC236}">
                <a16:creationId xmlns:a16="http://schemas.microsoft.com/office/drawing/2014/main" id="{5D90E165-E03D-E446-B230-A8A0404ADBB9}"/>
              </a:ext>
            </a:extLst>
          </p:cNvPr>
          <p:cNvSpPr/>
          <p:nvPr/>
        </p:nvSpPr>
        <p:spPr>
          <a:xfrm>
            <a:off x="-131173" y="3156362"/>
            <a:ext cx="1948476" cy="2569552"/>
          </a:xfrm>
          <a:custGeom>
            <a:avLst/>
            <a:gdLst>
              <a:gd name="connsiteX0" fmla="*/ 0 w 1948475"/>
              <a:gd name="connsiteY0" fmla="*/ 0 h 2569552"/>
              <a:gd name="connsiteX1" fmla="*/ 0 w 1948475"/>
              <a:gd name="connsiteY1" fmla="*/ 919437 h 2569552"/>
              <a:gd name="connsiteX2" fmla="*/ 868289 w 1948475"/>
              <a:gd name="connsiteY2" fmla="*/ 1276252 h 2569552"/>
              <a:gd name="connsiteX3" fmla="*/ 868289 w 1948475"/>
              <a:gd name="connsiteY3" fmla="*/ 1285994 h 2569552"/>
              <a:gd name="connsiteX4" fmla="*/ 0 w 1948475"/>
              <a:gd name="connsiteY4" fmla="*/ 1701263 h 2569552"/>
              <a:gd name="connsiteX5" fmla="*/ 0 w 1948475"/>
              <a:gd name="connsiteY5" fmla="*/ 2581730 h 2569552"/>
              <a:gd name="connsiteX6" fmla="*/ 1952129 w 1948475"/>
              <a:gd name="connsiteY6" fmla="*/ 1731708 h 2569552"/>
              <a:gd name="connsiteX7" fmla="*/ 1952129 w 1948475"/>
              <a:gd name="connsiteY7" fmla="*/ 848805 h 256955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948475" h="2569552">
                <a:moveTo>
                  <a:pt x="0" y="0"/>
                </a:moveTo>
                <a:lnTo>
                  <a:pt x="0" y="919437"/>
                </a:lnTo>
                <a:lnTo>
                  <a:pt x="868289" y="1276252"/>
                </a:lnTo>
                <a:lnTo>
                  <a:pt x="868289" y="1285994"/>
                </a:lnTo>
                <a:lnTo>
                  <a:pt x="0" y="1701263"/>
                </a:lnTo>
                <a:lnTo>
                  <a:pt x="0" y="2581730"/>
                </a:lnTo>
                <a:lnTo>
                  <a:pt x="1952129" y="1731708"/>
                </a:lnTo>
                <a:lnTo>
                  <a:pt x="1952129" y="848805"/>
                </a:lnTo>
                <a:close/>
              </a:path>
            </a:pathLst>
          </a:custGeom>
          <a:solidFill>
            <a:srgbClr val="F76902"/>
          </a:solidFill>
          <a:ln w="12171" cap="flat">
            <a:noFill/>
            <a:prstDash val="solid"/>
            <a:miter/>
          </a:ln>
        </p:spPr>
        <p:txBody>
          <a:bodyPr rtlCol="0" anchor="ctr"/>
          <a:lstStyle/>
          <a:p>
            <a:endParaRPr lang="en-US"/>
          </a:p>
        </p:txBody>
      </p:sp>
      <p:sp>
        <p:nvSpPr>
          <p:cNvPr id="7" name="Graphic 16">
            <a:extLst>
              <a:ext uri="{FF2B5EF4-FFF2-40B4-BE49-F238E27FC236}">
                <a16:creationId xmlns:a16="http://schemas.microsoft.com/office/drawing/2014/main" id="{6D37099A-93A9-5349-817A-3E5CC5801FA0}"/>
              </a:ext>
            </a:extLst>
          </p:cNvPr>
          <p:cNvSpPr/>
          <p:nvPr/>
        </p:nvSpPr>
        <p:spPr>
          <a:xfrm>
            <a:off x="7322158" y="3924169"/>
            <a:ext cx="465453" cy="613816"/>
          </a:xfrm>
          <a:custGeom>
            <a:avLst/>
            <a:gdLst>
              <a:gd name="connsiteX0" fmla="*/ 0 w 465452"/>
              <a:gd name="connsiteY0" fmla="*/ 0 h 613815"/>
              <a:gd name="connsiteX1" fmla="*/ 0 w 465452"/>
              <a:gd name="connsiteY1" fmla="*/ 219635 h 613815"/>
              <a:gd name="connsiteX2" fmla="*/ 207417 w 465452"/>
              <a:gd name="connsiteY2" fmla="*/ 304871 h 613815"/>
              <a:gd name="connsiteX3" fmla="*/ 207417 w 465452"/>
              <a:gd name="connsiteY3" fmla="*/ 307199 h 613815"/>
              <a:gd name="connsiteX4" fmla="*/ 0 w 465452"/>
              <a:gd name="connsiteY4" fmla="*/ 406398 h 613815"/>
              <a:gd name="connsiteX5" fmla="*/ 0 w 465452"/>
              <a:gd name="connsiteY5" fmla="*/ 616725 h 613815"/>
              <a:gd name="connsiteX6" fmla="*/ 466325 w 465452"/>
              <a:gd name="connsiteY6" fmla="*/ 413671 h 613815"/>
              <a:gd name="connsiteX7" fmla="*/ 466325 w 465452"/>
              <a:gd name="connsiteY7" fmla="*/ 202763 h 61381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65452" h="613815">
                <a:moveTo>
                  <a:pt x="0" y="0"/>
                </a:moveTo>
                <a:lnTo>
                  <a:pt x="0" y="219635"/>
                </a:lnTo>
                <a:lnTo>
                  <a:pt x="207417" y="304871"/>
                </a:lnTo>
                <a:lnTo>
                  <a:pt x="207417" y="307199"/>
                </a:lnTo>
                <a:lnTo>
                  <a:pt x="0" y="406398"/>
                </a:lnTo>
                <a:lnTo>
                  <a:pt x="0" y="616725"/>
                </a:lnTo>
                <a:lnTo>
                  <a:pt x="466325" y="413671"/>
                </a:lnTo>
                <a:lnTo>
                  <a:pt x="466325" y="202763"/>
                </a:lnTo>
                <a:close/>
              </a:path>
            </a:pathLst>
          </a:custGeom>
          <a:solidFill>
            <a:srgbClr val="F76902"/>
          </a:solidFill>
          <a:ln w="2866" cap="flat">
            <a:noFill/>
            <a:prstDash val="solid"/>
            <a:miter/>
          </a:ln>
        </p:spPr>
        <p:txBody>
          <a:bodyPr rtlCol="0" anchor="ctr"/>
          <a:lstStyle/>
          <a:p>
            <a:endParaRPr lang="en-US"/>
          </a:p>
        </p:txBody>
      </p:sp>
      <p:sp>
        <p:nvSpPr>
          <p:cNvPr id="9" name="Graphic 12">
            <a:extLst>
              <a:ext uri="{FF2B5EF4-FFF2-40B4-BE49-F238E27FC236}">
                <a16:creationId xmlns:a16="http://schemas.microsoft.com/office/drawing/2014/main" id="{67C57C0C-0BD5-8D42-89FF-0100FE9B3B52}"/>
              </a:ext>
            </a:extLst>
          </p:cNvPr>
          <p:cNvSpPr/>
          <p:nvPr/>
        </p:nvSpPr>
        <p:spPr>
          <a:xfrm>
            <a:off x="10872628" y="4558147"/>
            <a:ext cx="839910" cy="1107632"/>
          </a:xfrm>
          <a:custGeom>
            <a:avLst/>
            <a:gdLst>
              <a:gd name="connsiteX0" fmla="*/ 0 w 839910"/>
              <a:gd name="connsiteY0" fmla="*/ 0 h 1107631"/>
              <a:gd name="connsiteX1" fmla="*/ 0 w 839910"/>
              <a:gd name="connsiteY1" fmla="*/ 396333 h 1107631"/>
              <a:gd name="connsiteX2" fmla="*/ 374285 w 839910"/>
              <a:gd name="connsiteY2" fmla="*/ 550141 h 1107631"/>
              <a:gd name="connsiteX3" fmla="*/ 374285 w 839910"/>
              <a:gd name="connsiteY3" fmla="*/ 554341 h 1107631"/>
              <a:gd name="connsiteX4" fmla="*/ 0 w 839910"/>
              <a:gd name="connsiteY4" fmla="*/ 733347 h 1107631"/>
              <a:gd name="connsiteX5" fmla="*/ 0 w 839910"/>
              <a:gd name="connsiteY5" fmla="*/ 1112881 h 1107631"/>
              <a:gd name="connsiteX6" fmla="*/ 841485 w 839910"/>
              <a:gd name="connsiteY6" fmla="*/ 746470 h 1107631"/>
              <a:gd name="connsiteX7" fmla="*/ 841485 w 839910"/>
              <a:gd name="connsiteY7" fmla="*/ 365886 h 11076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839910" h="1107631">
                <a:moveTo>
                  <a:pt x="0" y="0"/>
                </a:moveTo>
                <a:lnTo>
                  <a:pt x="0" y="396333"/>
                </a:lnTo>
                <a:lnTo>
                  <a:pt x="374285" y="550141"/>
                </a:lnTo>
                <a:lnTo>
                  <a:pt x="374285" y="554341"/>
                </a:lnTo>
                <a:lnTo>
                  <a:pt x="0" y="733347"/>
                </a:lnTo>
                <a:lnTo>
                  <a:pt x="0" y="1112881"/>
                </a:lnTo>
                <a:lnTo>
                  <a:pt x="841485" y="746470"/>
                </a:lnTo>
                <a:lnTo>
                  <a:pt x="841485" y="365886"/>
                </a:lnTo>
                <a:close/>
              </a:path>
            </a:pathLst>
          </a:custGeom>
          <a:solidFill>
            <a:srgbClr val="F76902"/>
          </a:solidFill>
          <a:ln w="5248" cap="flat">
            <a:noFill/>
            <a:prstDash val="solid"/>
            <a:miter/>
          </a:ln>
        </p:spPr>
        <p:txBody>
          <a:bodyPr rtlCol="0" anchor="ctr"/>
          <a:lstStyle/>
          <a:p>
            <a:endParaRPr lang="en-US"/>
          </a:p>
        </p:txBody>
      </p:sp>
      <p:sp>
        <p:nvSpPr>
          <p:cNvPr id="10" name="Graphic 5">
            <a:extLst>
              <a:ext uri="{FF2B5EF4-FFF2-40B4-BE49-F238E27FC236}">
                <a16:creationId xmlns:a16="http://schemas.microsoft.com/office/drawing/2014/main" id="{979A31A2-953E-A74D-9E31-B5CB603F6E2D}"/>
              </a:ext>
            </a:extLst>
          </p:cNvPr>
          <p:cNvSpPr/>
          <p:nvPr/>
        </p:nvSpPr>
        <p:spPr>
          <a:xfrm>
            <a:off x="9722396" y="411978"/>
            <a:ext cx="2479273" cy="3269541"/>
          </a:xfrm>
          <a:custGeom>
            <a:avLst/>
            <a:gdLst>
              <a:gd name="connsiteX0" fmla="*/ 0 w 2479272"/>
              <a:gd name="connsiteY0" fmla="*/ 0 h 3269540"/>
              <a:gd name="connsiteX1" fmla="*/ 0 w 2479272"/>
              <a:gd name="connsiteY1" fmla="*/ 1169907 h 3269540"/>
              <a:gd name="connsiteX2" fmla="*/ 1104826 w 2479272"/>
              <a:gd name="connsiteY2" fmla="*/ 1623924 h 3269540"/>
              <a:gd name="connsiteX3" fmla="*/ 1104826 w 2479272"/>
              <a:gd name="connsiteY3" fmla="*/ 1636320 h 3269540"/>
              <a:gd name="connsiteX4" fmla="*/ 0 w 2479272"/>
              <a:gd name="connsiteY4" fmla="*/ 2164715 h 3269540"/>
              <a:gd name="connsiteX5" fmla="*/ 0 w 2479272"/>
              <a:gd name="connsiteY5" fmla="*/ 3285036 h 3269540"/>
              <a:gd name="connsiteX6" fmla="*/ 2483921 w 2479272"/>
              <a:gd name="connsiteY6" fmla="*/ 2203454 h 3269540"/>
              <a:gd name="connsiteX7" fmla="*/ 2483921 w 2479272"/>
              <a:gd name="connsiteY7" fmla="*/ 1080033 h 32695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479272" h="3269540">
                <a:moveTo>
                  <a:pt x="0" y="0"/>
                </a:moveTo>
                <a:lnTo>
                  <a:pt x="0" y="1169907"/>
                </a:lnTo>
                <a:lnTo>
                  <a:pt x="1104826" y="1623924"/>
                </a:lnTo>
                <a:lnTo>
                  <a:pt x="1104826" y="1636320"/>
                </a:lnTo>
                <a:lnTo>
                  <a:pt x="0" y="2164715"/>
                </a:lnTo>
                <a:lnTo>
                  <a:pt x="0" y="3285036"/>
                </a:lnTo>
                <a:lnTo>
                  <a:pt x="2483921" y="2203454"/>
                </a:lnTo>
                <a:lnTo>
                  <a:pt x="2483921" y="1080033"/>
                </a:lnTo>
                <a:close/>
              </a:path>
            </a:pathLst>
          </a:custGeom>
          <a:solidFill>
            <a:srgbClr val="F76902"/>
          </a:solidFill>
          <a:ln w="15478" cap="flat">
            <a:noFill/>
            <a:prstDash val="solid"/>
            <a:miter/>
          </a:ln>
        </p:spPr>
        <p:txBody>
          <a:bodyPr rtlCol="0" anchor="ctr"/>
          <a:lstStyle/>
          <a:p>
            <a:endParaRPr lang="en-US"/>
          </a:p>
        </p:txBody>
      </p:sp>
      <p:pic>
        <p:nvPicPr>
          <p:cNvPr id="14" name="Picture 13">
            <a:extLst>
              <a:ext uri="{FF2B5EF4-FFF2-40B4-BE49-F238E27FC236}">
                <a16:creationId xmlns:a16="http://schemas.microsoft.com/office/drawing/2014/main" id="{0E07FEF9-9E0F-A14B-92C3-3C711C5E0E85}"/>
              </a:ext>
            </a:extLst>
          </p:cNvPr>
          <p:cNvPicPr>
            <a:picLocks noChangeAspect="1"/>
          </p:cNvPicPr>
          <p:nvPr/>
        </p:nvPicPr>
        <p:blipFill>
          <a:blip r:embed="rId2"/>
          <a:stretch>
            <a:fillRect/>
          </a:stretch>
        </p:blipFill>
        <p:spPr>
          <a:xfrm>
            <a:off x="11155829" y="124631"/>
            <a:ext cx="694943" cy="217259"/>
          </a:xfrm>
          <a:prstGeom prst="rect">
            <a:avLst/>
          </a:prstGeom>
        </p:spPr>
      </p:pic>
      <p:sp>
        <p:nvSpPr>
          <p:cNvPr id="8" name="Rectangle 7">
            <a:extLst>
              <a:ext uri="{FF2B5EF4-FFF2-40B4-BE49-F238E27FC236}">
                <a16:creationId xmlns:a16="http://schemas.microsoft.com/office/drawing/2014/main" id="{CACDF886-AEDB-D944-B0B0-79D3AEED0D47}"/>
              </a:ext>
            </a:extLst>
          </p:cNvPr>
          <p:cNvSpPr/>
          <p:nvPr/>
        </p:nvSpPr>
        <p:spPr>
          <a:xfrm>
            <a:off x="1524" y="9413"/>
            <a:ext cx="12188952" cy="50292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3200" dirty="0"/>
          </a:p>
        </p:txBody>
      </p:sp>
      <p:pic>
        <p:nvPicPr>
          <p:cNvPr id="18" name="Picture 17">
            <a:extLst>
              <a:ext uri="{FF2B5EF4-FFF2-40B4-BE49-F238E27FC236}">
                <a16:creationId xmlns:a16="http://schemas.microsoft.com/office/drawing/2014/main" id="{03D8F713-8109-5E43-BCE4-6F8758EF1E63}"/>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11349894" y="107199"/>
            <a:ext cx="656737" cy="328369"/>
          </a:xfrm>
          <a:prstGeom prst="rect">
            <a:avLst/>
          </a:prstGeom>
        </p:spPr>
      </p:pic>
      <p:sp>
        <p:nvSpPr>
          <p:cNvPr id="20" name="Text Placeholder 19">
            <a:extLst>
              <a:ext uri="{FF2B5EF4-FFF2-40B4-BE49-F238E27FC236}">
                <a16:creationId xmlns:a16="http://schemas.microsoft.com/office/drawing/2014/main" id="{FEFD9D4D-26CF-1B40-9449-C3AAAE20A4D6}"/>
              </a:ext>
            </a:extLst>
          </p:cNvPr>
          <p:cNvSpPr>
            <a:spLocks noGrp="1"/>
          </p:cNvSpPr>
          <p:nvPr>
            <p:ph type="body" sz="quarter" idx="10" hasCustomPrompt="1"/>
          </p:nvPr>
        </p:nvSpPr>
        <p:spPr>
          <a:xfrm>
            <a:off x="2677530" y="4383205"/>
            <a:ext cx="7724037" cy="476761"/>
          </a:xfrm>
          <a:prstGeom prst="rect">
            <a:avLst/>
          </a:prstGeom>
        </p:spPr>
        <p:txBody>
          <a:bodyPr/>
          <a:lstStyle>
            <a:lvl1pPr marL="0" indent="0">
              <a:buNone/>
              <a:defRPr sz="2667">
                <a:solidFill>
                  <a:schemeClr val="bg1"/>
                </a:solidFill>
              </a:defRPr>
            </a:lvl1pPr>
          </a:lstStyle>
          <a:p>
            <a:pPr lvl="0"/>
            <a:r>
              <a:rPr lang="en-US" dirty="0"/>
              <a:t>Click to add Subhead</a:t>
            </a:r>
          </a:p>
        </p:txBody>
      </p:sp>
      <p:sp>
        <p:nvSpPr>
          <p:cNvPr id="22" name="Text Placeholder 21">
            <a:extLst>
              <a:ext uri="{FF2B5EF4-FFF2-40B4-BE49-F238E27FC236}">
                <a16:creationId xmlns:a16="http://schemas.microsoft.com/office/drawing/2014/main" id="{7B2897DA-66AE-A946-A7E1-121C04B15FC8}"/>
              </a:ext>
            </a:extLst>
          </p:cNvPr>
          <p:cNvSpPr>
            <a:spLocks noGrp="1"/>
          </p:cNvSpPr>
          <p:nvPr>
            <p:ph type="body" sz="quarter" idx="11" hasCustomPrompt="1"/>
          </p:nvPr>
        </p:nvSpPr>
        <p:spPr>
          <a:xfrm>
            <a:off x="2677530" y="4894068"/>
            <a:ext cx="7724036" cy="545433"/>
          </a:xfrm>
          <a:prstGeom prst="rect">
            <a:avLst/>
          </a:prstGeom>
        </p:spPr>
        <p:txBody>
          <a:bodyPr/>
          <a:lstStyle>
            <a:lvl1pPr marL="0" indent="0">
              <a:buNone/>
              <a:defRPr sz="2667">
                <a:solidFill>
                  <a:schemeClr val="bg1"/>
                </a:solidFill>
              </a:defRPr>
            </a:lvl1pPr>
          </a:lstStyle>
          <a:p>
            <a:pPr lvl="0"/>
            <a:r>
              <a:rPr lang="en-US" dirty="0"/>
              <a:t>Click to add Date</a:t>
            </a:r>
          </a:p>
        </p:txBody>
      </p:sp>
      <p:sp>
        <p:nvSpPr>
          <p:cNvPr id="21" name="Text Placeholder 18">
            <a:extLst>
              <a:ext uri="{FF2B5EF4-FFF2-40B4-BE49-F238E27FC236}">
                <a16:creationId xmlns:a16="http://schemas.microsoft.com/office/drawing/2014/main" id="{E225A074-EFE6-D641-B858-30CD0522553E}"/>
              </a:ext>
            </a:extLst>
          </p:cNvPr>
          <p:cNvSpPr>
            <a:spLocks noGrp="1"/>
          </p:cNvSpPr>
          <p:nvPr>
            <p:ph type="body" sz="quarter" idx="16" hasCustomPrompt="1"/>
          </p:nvPr>
        </p:nvSpPr>
        <p:spPr>
          <a:xfrm>
            <a:off x="0" y="5532754"/>
            <a:ext cx="12192000" cy="1346199"/>
          </a:xfrm>
          <a:prstGeom prst="rect">
            <a:avLst/>
          </a:prstGeom>
          <a:noFill/>
        </p:spPr>
        <p:txBody>
          <a:bodyPr/>
          <a:lstStyle>
            <a:lvl1pPr marL="0" indent="0" algn="ctr">
              <a:lnSpc>
                <a:spcPct val="90000"/>
              </a:lnSpc>
              <a:buNone/>
              <a:defRPr b="0" i="1">
                <a:solidFill>
                  <a:srgbClr val="FF0000"/>
                </a:solidFill>
                <a:latin typeface="MS Gothic" panose="020B0609070205080204" pitchFamily="49" charset="-128"/>
                <a:ea typeface="MS Gothic" panose="020B0609070205080204" pitchFamily="49" charset="-128"/>
              </a:defRPr>
            </a:lvl1pPr>
          </a:lstStyle>
          <a:p>
            <a:pPr lvl="0"/>
            <a:r>
              <a:rPr lang="en-US" dirty="0"/>
              <a:t>Please do not put content in this space.   It is reserved for live captioning.</a:t>
            </a:r>
          </a:p>
        </p:txBody>
      </p:sp>
      <p:sp>
        <p:nvSpPr>
          <p:cNvPr id="3" name="Text Placeholder 2">
            <a:extLst>
              <a:ext uri="{FF2B5EF4-FFF2-40B4-BE49-F238E27FC236}">
                <a16:creationId xmlns:a16="http://schemas.microsoft.com/office/drawing/2014/main" id="{CBB976E4-ABDA-F340-8D30-F24D2053CEDA}"/>
              </a:ext>
            </a:extLst>
          </p:cNvPr>
          <p:cNvSpPr>
            <a:spLocks noGrp="1"/>
          </p:cNvSpPr>
          <p:nvPr>
            <p:ph type="body" sz="quarter" idx="17" hasCustomPrompt="1"/>
          </p:nvPr>
        </p:nvSpPr>
        <p:spPr>
          <a:xfrm>
            <a:off x="1006053" y="1275718"/>
            <a:ext cx="10151755" cy="3073385"/>
          </a:xfrm>
          <a:prstGeom prst="rect">
            <a:avLst/>
          </a:prstGeom>
        </p:spPr>
        <p:txBody>
          <a:bodyPr/>
          <a:lstStyle>
            <a:lvl1pPr marL="0" indent="0">
              <a:lnSpc>
                <a:spcPct val="90000"/>
              </a:lnSpc>
              <a:buNone/>
              <a:defRPr sz="7200" b="1">
                <a:solidFill>
                  <a:schemeClr val="bg1"/>
                </a:solidFill>
              </a:defRPr>
            </a:lvl1pPr>
          </a:lstStyle>
          <a:p>
            <a:pPr lvl="0"/>
            <a:r>
              <a:rPr lang="en-US" dirty="0"/>
              <a:t>Click to add Presentation Title</a:t>
            </a:r>
          </a:p>
        </p:txBody>
      </p:sp>
    </p:spTree>
    <p:extLst>
      <p:ext uri="{BB962C8B-B14F-4D97-AF65-F5344CB8AC3E}">
        <p14:creationId xmlns:p14="http://schemas.microsoft.com/office/powerpoint/2010/main" val="27888298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Overview">
    <p:spTree>
      <p:nvGrpSpPr>
        <p:cNvPr id="1" name=""/>
        <p:cNvGrpSpPr/>
        <p:nvPr/>
      </p:nvGrpSpPr>
      <p:grpSpPr>
        <a:xfrm>
          <a:off x="0" y="0"/>
          <a:ext cx="0" cy="0"/>
          <a:chOff x="0" y="0"/>
          <a:chExt cx="0" cy="0"/>
        </a:xfrm>
      </p:grpSpPr>
      <p:cxnSp>
        <p:nvCxnSpPr>
          <p:cNvPr id="8" name="Straight Connector 7">
            <a:extLst>
              <a:ext uri="{FF2B5EF4-FFF2-40B4-BE49-F238E27FC236}">
                <a16:creationId xmlns:a16="http://schemas.microsoft.com/office/drawing/2014/main" id="{4AC8303E-CB79-A645-BEF9-D0CD24C49717}"/>
              </a:ext>
            </a:extLst>
          </p:cNvPr>
          <p:cNvCxnSpPr/>
          <p:nvPr/>
        </p:nvCxnSpPr>
        <p:spPr>
          <a:xfrm>
            <a:off x="272085" y="512494"/>
            <a:ext cx="2674747" cy="0"/>
          </a:xfrm>
          <a:prstGeom prst="line">
            <a:avLst/>
          </a:prstGeom>
          <a:ln>
            <a:solidFill>
              <a:srgbClr val="E46102"/>
            </a:solidFill>
          </a:ln>
          <a:effectLst/>
        </p:spPr>
        <p:style>
          <a:lnRef idx="2">
            <a:schemeClr val="accent1"/>
          </a:lnRef>
          <a:fillRef idx="0">
            <a:schemeClr val="accent1"/>
          </a:fillRef>
          <a:effectRef idx="1">
            <a:schemeClr val="accent1"/>
          </a:effectRef>
          <a:fontRef idx="minor">
            <a:schemeClr val="tx1"/>
          </a:fontRef>
        </p:style>
      </p:cxnSp>
      <p:cxnSp>
        <p:nvCxnSpPr>
          <p:cNvPr id="9" name="Straight Connector 8">
            <a:extLst>
              <a:ext uri="{FF2B5EF4-FFF2-40B4-BE49-F238E27FC236}">
                <a16:creationId xmlns:a16="http://schemas.microsoft.com/office/drawing/2014/main" id="{FCA4F9A6-C8EF-1F4A-8155-1567273829D2}"/>
              </a:ext>
            </a:extLst>
          </p:cNvPr>
          <p:cNvCxnSpPr/>
          <p:nvPr/>
        </p:nvCxnSpPr>
        <p:spPr>
          <a:xfrm>
            <a:off x="3376635" y="512494"/>
            <a:ext cx="8485403" cy="0"/>
          </a:xfrm>
          <a:prstGeom prst="line">
            <a:avLst/>
          </a:prstGeom>
          <a:ln w="12700" cmpd="sng">
            <a:solidFill>
              <a:srgbClr val="E46102"/>
            </a:solidFill>
          </a:ln>
          <a:effectLst/>
        </p:spPr>
        <p:style>
          <a:lnRef idx="2">
            <a:schemeClr val="accent1"/>
          </a:lnRef>
          <a:fillRef idx="0">
            <a:schemeClr val="accent1"/>
          </a:fillRef>
          <a:effectRef idx="1">
            <a:schemeClr val="accent1"/>
          </a:effectRef>
          <a:fontRef idx="minor">
            <a:schemeClr val="tx1"/>
          </a:fontRef>
        </p:style>
      </p:cxnSp>
      <p:sp>
        <p:nvSpPr>
          <p:cNvPr id="13" name="Text Placeholder 12">
            <a:extLst>
              <a:ext uri="{FF2B5EF4-FFF2-40B4-BE49-F238E27FC236}">
                <a16:creationId xmlns:a16="http://schemas.microsoft.com/office/drawing/2014/main" id="{1787F5F2-501C-424A-9865-0DE5CE4A1302}"/>
              </a:ext>
            </a:extLst>
          </p:cNvPr>
          <p:cNvSpPr>
            <a:spLocks noGrp="1"/>
          </p:cNvSpPr>
          <p:nvPr>
            <p:ph type="body" sz="quarter" idx="10" hasCustomPrompt="1"/>
          </p:nvPr>
        </p:nvSpPr>
        <p:spPr>
          <a:xfrm>
            <a:off x="272086" y="987157"/>
            <a:ext cx="3607765" cy="4522861"/>
          </a:xfrm>
          <a:prstGeom prst="rect">
            <a:avLst/>
          </a:prstGeom>
        </p:spPr>
        <p:txBody>
          <a:bodyPr/>
          <a:lstStyle>
            <a:lvl1pPr marL="0" indent="0">
              <a:lnSpc>
                <a:spcPct val="100000"/>
              </a:lnSpc>
              <a:buNone/>
              <a:defRPr b="1">
                <a:solidFill>
                  <a:srgbClr val="E46102"/>
                </a:solidFill>
              </a:defRPr>
            </a:lvl1pPr>
          </a:lstStyle>
          <a:p>
            <a:pPr lvl="0"/>
            <a:r>
              <a:rPr lang="en-US" dirty="0"/>
              <a:t>Click to add Main Header</a:t>
            </a:r>
          </a:p>
        </p:txBody>
      </p:sp>
      <p:sp>
        <p:nvSpPr>
          <p:cNvPr id="15" name="Text Placeholder 14">
            <a:extLst>
              <a:ext uri="{FF2B5EF4-FFF2-40B4-BE49-F238E27FC236}">
                <a16:creationId xmlns:a16="http://schemas.microsoft.com/office/drawing/2014/main" id="{F227BE32-0205-E84F-BDBB-EF6467178775}"/>
              </a:ext>
            </a:extLst>
          </p:cNvPr>
          <p:cNvSpPr>
            <a:spLocks noGrp="1"/>
          </p:cNvSpPr>
          <p:nvPr>
            <p:ph type="body" sz="quarter" idx="11" hasCustomPrompt="1"/>
          </p:nvPr>
        </p:nvSpPr>
        <p:spPr>
          <a:xfrm>
            <a:off x="4336704" y="1741012"/>
            <a:ext cx="7525333" cy="622904"/>
          </a:xfrm>
          <a:prstGeom prst="rect">
            <a:avLst/>
          </a:prstGeom>
        </p:spPr>
        <p:txBody>
          <a:bodyPr/>
          <a:lstStyle>
            <a:lvl1pPr marL="0" indent="0">
              <a:buNone/>
              <a:defRPr sz="3200" b="1"/>
            </a:lvl1pPr>
          </a:lstStyle>
          <a:p>
            <a:pPr lvl="0"/>
            <a:r>
              <a:rPr lang="en-US" dirty="0"/>
              <a:t>Click to add Subhead</a:t>
            </a:r>
          </a:p>
        </p:txBody>
      </p:sp>
      <p:sp>
        <p:nvSpPr>
          <p:cNvPr id="17" name="Text Placeholder 16">
            <a:extLst>
              <a:ext uri="{FF2B5EF4-FFF2-40B4-BE49-F238E27FC236}">
                <a16:creationId xmlns:a16="http://schemas.microsoft.com/office/drawing/2014/main" id="{7076F031-AF81-DC40-9A1C-C60C9367241C}"/>
              </a:ext>
            </a:extLst>
          </p:cNvPr>
          <p:cNvSpPr>
            <a:spLocks noGrp="1"/>
          </p:cNvSpPr>
          <p:nvPr>
            <p:ph type="body" sz="quarter" idx="12" hasCustomPrompt="1"/>
          </p:nvPr>
        </p:nvSpPr>
        <p:spPr>
          <a:xfrm>
            <a:off x="4328701" y="2560825"/>
            <a:ext cx="7533337" cy="2949193"/>
          </a:xfrm>
          <a:prstGeom prst="rect">
            <a:avLst/>
          </a:prstGeom>
        </p:spPr>
        <p:txBody>
          <a:bodyPr/>
          <a:lstStyle>
            <a:lvl1pPr marL="304792" indent="-296326">
              <a:buClr>
                <a:srgbClr val="E46102"/>
              </a:buClr>
              <a:buSzPct val="100000"/>
              <a:buFont typeface="Wingdings" pitchFamily="2" charset="2"/>
              <a:buChar char="§"/>
              <a:tabLst/>
              <a:defRPr sz="2667"/>
            </a:lvl1pPr>
            <a:lvl2pPr marL="535504" indent="-230712">
              <a:buClr>
                <a:srgbClr val="E46102"/>
              </a:buClr>
              <a:buSzPct val="100000"/>
              <a:buFont typeface="Arial" panose="020B0604020202020204" pitchFamily="34" charset="0"/>
              <a:buChar char="•"/>
              <a:tabLst/>
              <a:defRPr sz="2400"/>
            </a:lvl2pPr>
            <a:lvl3pPr marL="840296" indent="-230712">
              <a:buClr>
                <a:srgbClr val="E46102"/>
              </a:buClr>
              <a:buSzPct val="100000"/>
              <a:buFont typeface="Wingdings" pitchFamily="2" charset="2"/>
              <a:buChar char="§"/>
              <a:tabLst/>
              <a:defRPr sz="2133"/>
            </a:lvl3pPr>
            <a:lvl4pPr marL="1073124" indent="-232828">
              <a:buClr>
                <a:srgbClr val="D95E00"/>
              </a:buClr>
              <a:buFont typeface="System Font Regular"/>
              <a:buChar char="&gt;"/>
              <a:tabLst/>
              <a:defRPr sz="1867"/>
            </a:lvl4pPr>
            <a:lvl5pPr marL="1301717" indent="-228594">
              <a:buClr>
                <a:srgbClr val="D95E00"/>
              </a:buClr>
              <a:buFont typeface="Wingdings" pitchFamily="2" charset="2"/>
              <a:buChar char="§"/>
              <a:tabLst/>
              <a:defRPr sz="1600"/>
            </a:lvl5pPr>
            <a:lvl6pPr marL="1295368" indent="0">
              <a:buClr>
                <a:srgbClr val="D95E00"/>
              </a:buClr>
              <a:buFont typeface="System Font Regular"/>
              <a:buNone/>
              <a:tabLst/>
              <a:defRPr sz="1467"/>
            </a:lvl6pPr>
            <a:lvl7pPr marL="1526078" indent="0">
              <a:buClr>
                <a:srgbClr val="D95E00"/>
              </a:buClr>
              <a:buFont typeface="Wingdings" pitchFamily="2" charset="2"/>
              <a:buNone/>
              <a:tabLst/>
              <a:defRPr sz="1333"/>
            </a:lvl7pPr>
          </a:lstStyle>
          <a:p>
            <a:pPr lvl="0"/>
            <a:r>
              <a:rPr lang="en-US" dirty="0"/>
              <a:t>Click to add bullet</a:t>
            </a:r>
          </a:p>
          <a:p>
            <a:pPr lvl="1"/>
            <a:r>
              <a:rPr lang="en-US" dirty="0"/>
              <a:t>Click to add sub-bullet</a:t>
            </a:r>
          </a:p>
          <a:p>
            <a:pPr lvl="2"/>
            <a:r>
              <a:rPr lang="en-US" dirty="0"/>
              <a:t>Click to add sub-sub-bullet</a:t>
            </a:r>
          </a:p>
        </p:txBody>
      </p:sp>
      <p:sp>
        <p:nvSpPr>
          <p:cNvPr id="19" name="Text Placeholder 18">
            <a:extLst>
              <a:ext uri="{FF2B5EF4-FFF2-40B4-BE49-F238E27FC236}">
                <a16:creationId xmlns:a16="http://schemas.microsoft.com/office/drawing/2014/main" id="{E1383E86-B978-174B-B3F5-A6CC48432624}"/>
              </a:ext>
            </a:extLst>
          </p:cNvPr>
          <p:cNvSpPr>
            <a:spLocks noGrp="1"/>
          </p:cNvSpPr>
          <p:nvPr>
            <p:ph type="body" sz="quarter" idx="13" hasCustomPrompt="1"/>
          </p:nvPr>
        </p:nvSpPr>
        <p:spPr>
          <a:xfrm>
            <a:off x="0" y="5511800"/>
            <a:ext cx="12192000" cy="1346200"/>
          </a:xfrm>
          <a:prstGeom prst="rect">
            <a:avLst/>
          </a:prstGeom>
          <a:noFill/>
        </p:spPr>
        <p:txBody>
          <a:bodyPr/>
          <a:lstStyle>
            <a:lvl1pPr marL="0" indent="0" algn="ctr">
              <a:lnSpc>
                <a:spcPct val="90000"/>
              </a:lnSpc>
              <a:buNone/>
              <a:defRPr b="0" i="1">
                <a:solidFill>
                  <a:srgbClr val="FF0000"/>
                </a:solidFill>
                <a:latin typeface="MS Gothic" panose="020B0609070205080204" pitchFamily="49" charset="-128"/>
                <a:ea typeface="MS Gothic" panose="020B0609070205080204" pitchFamily="49" charset="-128"/>
              </a:defRPr>
            </a:lvl1pPr>
          </a:lstStyle>
          <a:p>
            <a:pPr lvl="0"/>
            <a:r>
              <a:rPr lang="en-US" dirty="0"/>
              <a:t>Please do not put content in this space.   It is reserved for live captioning.</a:t>
            </a:r>
          </a:p>
        </p:txBody>
      </p:sp>
    </p:spTree>
    <p:extLst>
      <p:ext uri="{BB962C8B-B14F-4D97-AF65-F5344CB8AC3E}">
        <p14:creationId xmlns:p14="http://schemas.microsoft.com/office/powerpoint/2010/main" val="243533415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cxnSp>
        <p:nvCxnSpPr>
          <p:cNvPr id="8" name="Straight Connector 7">
            <a:extLst>
              <a:ext uri="{FF2B5EF4-FFF2-40B4-BE49-F238E27FC236}">
                <a16:creationId xmlns:a16="http://schemas.microsoft.com/office/drawing/2014/main" id="{4AC8303E-CB79-A645-BEF9-D0CD24C49717}"/>
              </a:ext>
            </a:extLst>
          </p:cNvPr>
          <p:cNvCxnSpPr/>
          <p:nvPr/>
        </p:nvCxnSpPr>
        <p:spPr>
          <a:xfrm>
            <a:off x="272085" y="513092"/>
            <a:ext cx="2674747" cy="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9" name="Straight Connector 8">
            <a:extLst>
              <a:ext uri="{FF2B5EF4-FFF2-40B4-BE49-F238E27FC236}">
                <a16:creationId xmlns:a16="http://schemas.microsoft.com/office/drawing/2014/main" id="{FCA4F9A6-C8EF-1F4A-8155-1567273829D2}"/>
              </a:ext>
            </a:extLst>
          </p:cNvPr>
          <p:cNvCxnSpPr/>
          <p:nvPr/>
        </p:nvCxnSpPr>
        <p:spPr>
          <a:xfrm>
            <a:off x="3376635" y="513092"/>
            <a:ext cx="8485403" cy="0"/>
          </a:xfrm>
          <a:prstGeom prst="line">
            <a:avLst/>
          </a:prstGeom>
          <a:ln w="12700" cmpd="sng">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9" name="Text Placeholder 18">
            <a:extLst>
              <a:ext uri="{FF2B5EF4-FFF2-40B4-BE49-F238E27FC236}">
                <a16:creationId xmlns:a16="http://schemas.microsoft.com/office/drawing/2014/main" id="{E1383E86-B978-174B-B3F5-A6CC48432624}"/>
              </a:ext>
            </a:extLst>
          </p:cNvPr>
          <p:cNvSpPr>
            <a:spLocks noGrp="1"/>
          </p:cNvSpPr>
          <p:nvPr>
            <p:ph type="body" sz="quarter" idx="13" hasCustomPrompt="1"/>
          </p:nvPr>
        </p:nvSpPr>
        <p:spPr>
          <a:xfrm>
            <a:off x="0" y="5511801"/>
            <a:ext cx="12192000" cy="1401233"/>
          </a:xfrm>
          <a:prstGeom prst="rect">
            <a:avLst/>
          </a:prstGeom>
          <a:noFill/>
        </p:spPr>
        <p:txBody>
          <a:bodyPr/>
          <a:lstStyle>
            <a:lvl1pPr marL="0" indent="0" algn="ctr">
              <a:lnSpc>
                <a:spcPct val="90000"/>
              </a:lnSpc>
              <a:buNone/>
              <a:defRPr b="0" i="1">
                <a:solidFill>
                  <a:srgbClr val="FF0000"/>
                </a:solidFill>
                <a:latin typeface="MS Gothic" panose="020B0609070205080204" pitchFamily="49" charset="-128"/>
                <a:ea typeface="MS Gothic" panose="020B0609070205080204" pitchFamily="49" charset="-128"/>
              </a:defRPr>
            </a:lvl1pPr>
          </a:lstStyle>
          <a:p>
            <a:pPr lvl="0"/>
            <a:r>
              <a:rPr lang="en-US" dirty="0"/>
              <a:t>Please do not put content in this space.   It is reserved for live captioning.</a:t>
            </a:r>
          </a:p>
        </p:txBody>
      </p:sp>
      <p:sp>
        <p:nvSpPr>
          <p:cNvPr id="24" name="Text Placeholder 23">
            <a:extLst>
              <a:ext uri="{FF2B5EF4-FFF2-40B4-BE49-F238E27FC236}">
                <a16:creationId xmlns:a16="http://schemas.microsoft.com/office/drawing/2014/main" id="{90A3470E-8125-0E4C-8D9E-AE498C694D74}"/>
              </a:ext>
            </a:extLst>
          </p:cNvPr>
          <p:cNvSpPr>
            <a:spLocks noGrp="1"/>
          </p:cNvSpPr>
          <p:nvPr>
            <p:ph type="body" sz="quarter" idx="14" hasCustomPrompt="1"/>
          </p:nvPr>
        </p:nvSpPr>
        <p:spPr>
          <a:xfrm>
            <a:off x="272085" y="958452"/>
            <a:ext cx="11589952" cy="696384"/>
          </a:xfrm>
          <a:prstGeom prst="rect">
            <a:avLst/>
          </a:prstGeom>
        </p:spPr>
        <p:txBody>
          <a:bodyPr/>
          <a:lstStyle>
            <a:lvl1pPr marL="0" indent="0">
              <a:buNone/>
              <a:defRPr sz="3733" b="1">
                <a:solidFill>
                  <a:srgbClr val="E46102"/>
                </a:solidFill>
              </a:defRPr>
            </a:lvl1pPr>
          </a:lstStyle>
          <a:p>
            <a:pPr lvl="0"/>
            <a:r>
              <a:rPr lang="en-US" dirty="0"/>
              <a:t>Click to add Header</a:t>
            </a:r>
          </a:p>
        </p:txBody>
      </p:sp>
      <p:sp>
        <p:nvSpPr>
          <p:cNvPr id="26" name="Text Placeholder 25">
            <a:extLst>
              <a:ext uri="{FF2B5EF4-FFF2-40B4-BE49-F238E27FC236}">
                <a16:creationId xmlns:a16="http://schemas.microsoft.com/office/drawing/2014/main" id="{D06909BC-83A5-ED42-AE34-D78DAEC3F249}"/>
              </a:ext>
            </a:extLst>
          </p:cNvPr>
          <p:cNvSpPr>
            <a:spLocks noGrp="1"/>
          </p:cNvSpPr>
          <p:nvPr>
            <p:ph type="body" sz="quarter" idx="15" hasCustomPrompt="1"/>
          </p:nvPr>
        </p:nvSpPr>
        <p:spPr>
          <a:xfrm>
            <a:off x="272085" y="1744225"/>
            <a:ext cx="11589952" cy="3767575"/>
          </a:xfrm>
          <a:prstGeom prst="rect">
            <a:avLst/>
          </a:prstGeom>
        </p:spPr>
        <p:txBody>
          <a:bodyPr/>
          <a:lstStyle>
            <a:lvl1pPr marL="304792" indent="-304792">
              <a:buClr>
                <a:srgbClr val="E46102"/>
              </a:buClr>
              <a:buSzPct val="100000"/>
              <a:buFont typeface="Wingdings" pitchFamily="2" charset="2"/>
              <a:buChar char="§"/>
              <a:tabLst/>
              <a:defRPr sz="3200" b="1"/>
            </a:lvl1pPr>
            <a:lvl2pPr marL="609585" indent="-304792">
              <a:buClr>
                <a:srgbClr val="E46102"/>
              </a:buClr>
              <a:buFont typeface="Arial" panose="020B0604020202020204" pitchFamily="34" charset="0"/>
              <a:buChar char="•"/>
              <a:tabLst/>
              <a:defRPr sz="2667"/>
            </a:lvl2pPr>
            <a:lvl3pPr marL="914377" indent="-304792">
              <a:buClr>
                <a:srgbClr val="E46102"/>
              </a:buClr>
              <a:buSzPct val="100000"/>
              <a:buFont typeface="Wingdings" pitchFamily="2" charset="2"/>
              <a:buChar char="§"/>
              <a:tabLst/>
              <a:defRPr sz="2400"/>
            </a:lvl3pPr>
            <a:lvl4pPr marL="1221287" indent="-306910">
              <a:buClr>
                <a:srgbClr val="D95E00"/>
              </a:buClr>
              <a:buFont typeface="System Font Regular"/>
              <a:buChar char="&gt;"/>
              <a:tabLst/>
              <a:defRPr sz="2133"/>
            </a:lvl4pPr>
            <a:lvl5pPr marL="1526079" indent="-304792">
              <a:buClr>
                <a:srgbClr val="D95E00"/>
              </a:buClr>
              <a:buFont typeface="Wingdings" pitchFamily="2" charset="2"/>
              <a:buChar char="§"/>
              <a:tabLst/>
              <a:defRPr sz="1867"/>
            </a:lvl5pPr>
            <a:lvl6pPr marL="1756789" indent="-230712">
              <a:buClr>
                <a:srgbClr val="D95E00"/>
              </a:buClr>
              <a:buFont typeface="System Font Regular"/>
              <a:buChar char="&gt;"/>
              <a:tabLst/>
              <a:defRPr sz="1600"/>
            </a:lvl6pPr>
            <a:lvl7pPr marL="1904952" indent="-148163">
              <a:buClr>
                <a:srgbClr val="D95E00"/>
              </a:buClr>
              <a:buFont typeface="Wingdings" pitchFamily="2" charset="2"/>
              <a:buChar char="§"/>
              <a:tabLst/>
              <a:defRPr sz="1333"/>
            </a:lvl7pPr>
            <a:lvl8pPr marL="2061582" indent="-156629">
              <a:buClr>
                <a:srgbClr val="D95E00"/>
              </a:buClr>
              <a:buFont typeface="System Font Regular"/>
              <a:buChar char="&gt;"/>
              <a:tabLst/>
              <a:defRPr sz="1200"/>
            </a:lvl8pPr>
          </a:lstStyle>
          <a:p>
            <a:pPr lvl="0"/>
            <a:r>
              <a:rPr lang="en-US" dirty="0"/>
              <a:t>Click to add bullet</a:t>
            </a:r>
          </a:p>
          <a:p>
            <a:pPr lvl="1"/>
            <a:r>
              <a:rPr lang="en-US" dirty="0"/>
              <a:t>Click to add sub-bullet</a:t>
            </a:r>
          </a:p>
          <a:p>
            <a:pPr lvl="2"/>
            <a:r>
              <a:rPr lang="en-US" dirty="0"/>
              <a:t>Click to add sub-sub bullet</a:t>
            </a:r>
          </a:p>
        </p:txBody>
      </p:sp>
    </p:spTree>
    <p:extLst>
      <p:ext uri="{BB962C8B-B14F-4D97-AF65-F5344CB8AC3E}">
        <p14:creationId xmlns:p14="http://schemas.microsoft.com/office/powerpoint/2010/main" val="41694110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Full-Page Content">
    <p:spTree>
      <p:nvGrpSpPr>
        <p:cNvPr id="1" name=""/>
        <p:cNvGrpSpPr/>
        <p:nvPr/>
      </p:nvGrpSpPr>
      <p:grpSpPr>
        <a:xfrm>
          <a:off x="0" y="0"/>
          <a:ext cx="0" cy="0"/>
          <a:chOff x="0" y="0"/>
          <a:chExt cx="0" cy="0"/>
        </a:xfrm>
      </p:grpSpPr>
      <p:cxnSp>
        <p:nvCxnSpPr>
          <p:cNvPr id="4" name="Straight Connector 3">
            <a:extLst>
              <a:ext uri="{FF2B5EF4-FFF2-40B4-BE49-F238E27FC236}">
                <a16:creationId xmlns:a16="http://schemas.microsoft.com/office/drawing/2014/main" id="{DACF15DD-277E-394F-AFCE-926578BEF7F1}"/>
              </a:ext>
            </a:extLst>
          </p:cNvPr>
          <p:cNvCxnSpPr/>
          <p:nvPr/>
        </p:nvCxnSpPr>
        <p:spPr>
          <a:xfrm>
            <a:off x="272085" y="513092"/>
            <a:ext cx="2674747" cy="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5" name="Straight Connector 4">
            <a:extLst>
              <a:ext uri="{FF2B5EF4-FFF2-40B4-BE49-F238E27FC236}">
                <a16:creationId xmlns:a16="http://schemas.microsoft.com/office/drawing/2014/main" id="{62D8B4FE-5E61-2942-9F67-A4F6AD7FECA1}"/>
              </a:ext>
            </a:extLst>
          </p:cNvPr>
          <p:cNvCxnSpPr/>
          <p:nvPr/>
        </p:nvCxnSpPr>
        <p:spPr>
          <a:xfrm>
            <a:off x="3376635" y="513092"/>
            <a:ext cx="8485403" cy="0"/>
          </a:xfrm>
          <a:prstGeom prst="line">
            <a:avLst/>
          </a:prstGeom>
          <a:ln w="12700" cmpd="sng">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6" name="Text Placeholder 18">
            <a:extLst>
              <a:ext uri="{FF2B5EF4-FFF2-40B4-BE49-F238E27FC236}">
                <a16:creationId xmlns:a16="http://schemas.microsoft.com/office/drawing/2014/main" id="{62AB3FC8-2388-7847-86DB-E5B5333EACF3}"/>
              </a:ext>
            </a:extLst>
          </p:cNvPr>
          <p:cNvSpPr>
            <a:spLocks noGrp="1"/>
          </p:cNvSpPr>
          <p:nvPr>
            <p:ph type="body" sz="quarter" idx="13" hasCustomPrompt="1"/>
          </p:nvPr>
        </p:nvSpPr>
        <p:spPr>
          <a:xfrm>
            <a:off x="0" y="5511801"/>
            <a:ext cx="12192000" cy="1401233"/>
          </a:xfrm>
          <a:prstGeom prst="rect">
            <a:avLst/>
          </a:prstGeom>
          <a:noFill/>
        </p:spPr>
        <p:txBody>
          <a:bodyPr/>
          <a:lstStyle>
            <a:lvl1pPr marL="0" indent="0" algn="ctr">
              <a:lnSpc>
                <a:spcPct val="90000"/>
              </a:lnSpc>
              <a:buNone/>
              <a:defRPr b="0" i="1">
                <a:solidFill>
                  <a:srgbClr val="FF0000"/>
                </a:solidFill>
                <a:latin typeface="MS Gothic" panose="020B0609070205080204" pitchFamily="49" charset="-128"/>
                <a:ea typeface="MS Gothic" panose="020B0609070205080204" pitchFamily="49" charset="-128"/>
              </a:defRPr>
            </a:lvl1pPr>
          </a:lstStyle>
          <a:p>
            <a:pPr lvl="0"/>
            <a:r>
              <a:rPr lang="en-US" dirty="0"/>
              <a:t>Please do not put content in this space.   It is reserved for live captioning.</a:t>
            </a:r>
          </a:p>
        </p:txBody>
      </p:sp>
      <p:sp>
        <p:nvSpPr>
          <p:cNvPr id="7" name="Content Placeholder 18">
            <a:extLst>
              <a:ext uri="{FF2B5EF4-FFF2-40B4-BE49-F238E27FC236}">
                <a16:creationId xmlns:a16="http://schemas.microsoft.com/office/drawing/2014/main" id="{E61379B3-CA22-7E42-8FE3-E2D09D721962}"/>
              </a:ext>
            </a:extLst>
          </p:cNvPr>
          <p:cNvSpPr>
            <a:spLocks noGrp="1"/>
          </p:cNvSpPr>
          <p:nvPr>
            <p:ph sz="quarter" idx="16" hasCustomPrompt="1"/>
          </p:nvPr>
        </p:nvSpPr>
        <p:spPr>
          <a:xfrm>
            <a:off x="272085" y="863428"/>
            <a:ext cx="11589952" cy="4639906"/>
          </a:xfrm>
          <a:prstGeom prst="rect">
            <a:avLst/>
          </a:prstGeom>
        </p:spPr>
        <p:txBody>
          <a:bodyPr anchor="t"/>
          <a:lstStyle>
            <a:lvl1pPr marL="0" indent="0" algn="ctr">
              <a:buNone/>
              <a:defRPr i="1"/>
            </a:lvl1pPr>
          </a:lstStyle>
          <a:p>
            <a:pPr lvl="0"/>
            <a:r>
              <a:rPr lang="en-US" dirty="0"/>
              <a:t>Place image/chart here</a:t>
            </a:r>
          </a:p>
        </p:txBody>
      </p:sp>
    </p:spTree>
    <p:extLst>
      <p:ext uri="{BB962C8B-B14F-4D97-AF65-F5344CB8AC3E}">
        <p14:creationId xmlns:p14="http://schemas.microsoft.com/office/powerpoint/2010/main" val="11774776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Two Content">
    <p:spTree>
      <p:nvGrpSpPr>
        <p:cNvPr id="1" name=""/>
        <p:cNvGrpSpPr/>
        <p:nvPr/>
      </p:nvGrpSpPr>
      <p:grpSpPr>
        <a:xfrm>
          <a:off x="0" y="0"/>
          <a:ext cx="0" cy="0"/>
          <a:chOff x="0" y="0"/>
          <a:chExt cx="0" cy="0"/>
        </a:xfrm>
      </p:grpSpPr>
      <p:cxnSp>
        <p:nvCxnSpPr>
          <p:cNvPr id="9" name="Straight Connector 8">
            <a:extLst>
              <a:ext uri="{FF2B5EF4-FFF2-40B4-BE49-F238E27FC236}">
                <a16:creationId xmlns:a16="http://schemas.microsoft.com/office/drawing/2014/main" id="{B44EEE75-1C0C-DF43-8A1A-F55F70A0076A}"/>
              </a:ext>
            </a:extLst>
          </p:cNvPr>
          <p:cNvCxnSpPr/>
          <p:nvPr/>
        </p:nvCxnSpPr>
        <p:spPr>
          <a:xfrm>
            <a:off x="272085" y="513092"/>
            <a:ext cx="2674747" cy="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10" name="Straight Connector 9">
            <a:extLst>
              <a:ext uri="{FF2B5EF4-FFF2-40B4-BE49-F238E27FC236}">
                <a16:creationId xmlns:a16="http://schemas.microsoft.com/office/drawing/2014/main" id="{F933C26C-CF75-E04A-98EB-7AEC198CFEE8}"/>
              </a:ext>
            </a:extLst>
          </p:cNvPr>
          <p:cNvCxnSpPr/>
          <p:nvPr/>
        </p:nvCxnSpPr>
        <p:spPr>
          <a:xfrm>
            <a:off x="3376635" y="513092"/>
            <a:ext cx="8485403" cy="0"/>
          </a:xfrm>
          <a:prstGeom prst="line">
            <a:avLst/>
          </a:prstGeom>
          <a:ln w="12700" cmpd="sng">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1" name="Text Placeholder 18">
            <a:extLst>
              <a:ext uri="{FF2B5EF4-FFF2-40B4-BE49-F238E27FC236}">
                <a16:creationId xmlns:a16="http://schemas.microsoft.com/office/drawing/2014/main" id="{AD0B3782-2422-A544-AEA8-0DA96AAE5510}"/>
              </a:ext>
            </a:extLst>
          </p:cNvPr>
          <p:cNvSpPr>
            <a:spLocks noGrp="1"/>
          </p:cNvSpPr>
          <p:nvPr>
            <p:ph type="body" sz="quarter" idx="13" hasCustomPrompt="1"/>
          </p:nvPr>
        </p:nvSpPr>
        <p:spPr>
          <a:xfrm>
            <a:off x="0" y="5511801"/>
            <a:ext cx="12192000" cy="1401233"/>
          </a:xfrm>
          <a:prstGeom prst="rect">
            <a:avLst/>
          </a:prstGeom>
          <a:noFill/>
        </p:spPr>
        <p:txBody>
          <a:bodyPr/>
          <a:lstStyle>
            <a:lvl1pPr marL="0" indent="0" algn="ctr">
              <a:lnSpc>
                <a:spcPct val="90000"/>
              </a:lnSpc>
              <a:buNone/>
              <a:defRPr b="0" i="1">
                <a:solidFill>
                  <a:srgbClr val="FF0000"/>
                </a:solidFill>
                <a:latin typeface="MS Gothic" panose="020B0609070205080204" pitchFamily="49" charset="-128"/>
                <a:ea typeface="MS Gothic" panose="020B0609070205080204" pitchFamily="49" charset="-128"/>
              </a:defRPr>
            </a:lvl1pPr>
          </a:lstStyle>
          <a:p>
            <a:pPr lvl="0"/>
            <a:r>
              <a:rPr lang="en-US" dirty="0"/>
              <a:t>Please do not put content in this space.   It is reserved for live captioning.</a:t>
            </a:r>
          </a:p>
        </p:txBody>
      </p:sp>
      <p:sp>
        <p:nvSpPr>
          <p:cNvPr id="14" name="Content Placeholder 18">
            <a:extLst>
              <a:ext uri="{FF2B5EF4-FFF2-40B4-BE49-F238E27FC236}">
                <a16:creationId xmlns:a16="http://schemas.microsoft.com/office/drawing/2014/main" id="{D44BC06C-7E1C-4845-973D-DCD63FB136FA}"/>
              </a:ext>
            </a:extLst>
          </p:cNvPr>
          <p:cNvSpPr>
            <a:spLocks noGrp="1"/>
          </p:cNvSpPr>
          <p:nvPr>
            <p:ph sz="quarter" idx="15" hasCustomPrompt="1"/>
          </p:nvPr>
        </p:nvSpPr>
        <p:spPr>
          <a:xfrm>
            <a:off x="6256867" y="863692"/>
            <a:ext cx="5604933" cy="4639642"/>
          </a:xfrm>
          <a:prstGeom prst="rect">
            <a:avLst/>
          </a:prstGeom>
        </p:spPr>
        <p:txBody>
          <a:bodyPr anchor="t"/>
          <a:lstStyle>
            <a:lvl1pPr marL="0" indent="0" algn="ctr">
              <a:buNone/>
              <a:defRPr i="1"/>
            </a:lvl1pPr>
          </a:lstStyle>
          <a:p>
            <a:pPr lvl="0"/>
            <a:r>
              <a:rPr lang="en-US" dirty="0"/>
              <a:t>Place image/chart here</a:t>
            </a:r>
          </a:p>
        </p:txBody>
      </p:sp>
      <p:sp>
        <p:nvSpPr>
          <p:cNvPr id="15" name="Content Placeholder 18">
            <a:extLst>
              <a:ext uri="{FF2B5EF4-FFF2-40B4-BE49-F238E27FC236}">
                <a16:creationId xmlns:a16="http://schemas.microsoft.com/office/drawing/2014/main" id="{AA93BCA3-E265-CD4C-9883-62DC1D15F3D7}"/>
              </a:ext>
            </a:extLst>
          </p:cNvPr>
          <p:cNvSpPr>
            <a:spLocks noGrp="1"/>
          </p:cNvSpPr>
          <p:nvPr>
            <p:ph sz="quarter" idx="16" hasCustomPrompt="1"/>
          </p:nvPr>
        </p:nvSpPr>
        <p:spPr>
          <a:xfrm>
            <a:off x="272085" y="863428"/>
            <a:ext cx="5612248" cy="4639906"/>
          </a:xfrm>
          <a:prstGeom prst="rect">
            <a:avLst/>
          </a:prstGeom>
        </p:spPr>
        <p:txBody>
          <a:bodyPr anchor="t"/>
          <a:lstStyle>
            <a:lvl1pPr marL="0" indent="0" algn="ctr">
              <a:buNone/>
              <a:defRPr i="1"/>
            </a:lvl1pPr>
          </a:lstStyle>
          <a:p>
            <a:pPr lvl="0"/>
            <a:r>
              <a:rPr lang="en-US" dirty="0"/>
              <a:t>Place image/chart here</a:t>
            </a:r>
          </a:p>
        </p:txBody>
      </p:sp>
    </p:spTree>
    <p:extLst>
      <p:ext uri="{BB962C8B-B14F-4D97-AF65-F5344CB8AC3E}">
        <p14:creationId xmlns:p14="http://schemas.microsoft.com/office/powerpoint/2010/main" val="16583720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Content with Caption">
    <p:spTree>
      <p:nvGrpSpPr>
        <p:cNvPr id="1" name=""/>
        <p:cNvGrpSpPr/>
        <p:nvPr/>
      </p:nvGrpSpPr>
      <p:grpSpPr>
        <a:xfrm>
          <a:off x="0" y="0"/>
          <a:ext cx="0" cy="0"/>
          <a:chOff x="0" y="0"/>
          <a:chExt cx="0" cy="0"/>
        </a:xfrm>
      </p:grpSpPr>
      <p:cxnSp>
        <p:nvCxnSpPr>
          <p:cNvPr id="12" name="Straight Connector 11">
            <a:extLst>
              <a:ext uri="{FF2B5EF4-FFF2-40B4-BE49-F238E27FC236}">
                <a16:creationId xmlns:a16="http://schemas.microsoft.com/office/drawing/2014/main" id="{06E70DBF-129D-BB48-BBFF-08F62952F603}"/>
              </a:ext>
            </a:extLst>
          </p:cNvPr>
          <p:cNvCxnSpPr/>
          <p:nvPr/>
        </p:nvCxnSpPr>
        <p:spPr>
          <a:xfrm>
            <a:off x="272085" y="513092"/>
            <a:ext cx="2674747" cy="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13" name="Straight Connector 12">
            <a:extLst>
              <a:ext uri="{FF2B5EF4-FFF2-40B4-BE49-F238E27FC236}">
                <a16:creationId xmlns:a16="http://schemas.microsoft.com/office/drawing/2014/main" id="{BFE58E4D-9595-E14C-8259-3EDBF9F54A84}"/>
              </a:ext>
            </a:extLst>
          </p:cNvPr>
          <p:cNvCxnSpPr/>
          <p:nvPr/>
        </p:nvCxnSpPr>
        <p:spPr>
          <a:xfrm>
            <a:off x="3376635" y="513092"/>
            <a:ext cx="8485403" cy="0"/>
          </a:xfrm>
          <a:prstGeom prst="line">
            <a:avLst/>
          </a:prstGeom>
          <a:ln w="12700" cmpd="sng">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4" name="Text Placeholder 18">
            <a:extLst>
              <a:ext uri="{FF2B5EF4-FFF2-40B4-BE49-F238E27FC236}">
                <a16:creationId xmlns:a16="http://schemas.microsoft.com/office/drawing/2014/main" id="{9CF2F8B1-9E2E-5040-B217-FCC725F9667F}"/>
              </a:ext>
            </a:extLst>
          </p:cNvPr>
          <p:cNvSpPr>
            <a:spLocks noGrp="1"/>
          </p:cNvSpPr>
          <p:nvPr>
            <p:ph type="body" sz="quarter" idx="13" hasCustomPrompt="1"/>
          </p:nvPr>
        </p:nvSpPr>
        <p:spPr>
          <a:xfrm>
            <a:off x="0" y="5511801"/>
            <a:ext cx="12192000" cy="1401233"/>
          </a:xfrm>
          <a:prstGeom prst="rect">
            <a:avLst/>
          </a:prstGeom>
          <a:noFill/>
        </p:spPr>
        <p:txBody>
          <a:bodyPr/>
          <a:lstStyle>
            <a:lvl1pPr marL="0" indent="0" algn="ctr">
              <a:lnSpc>
                <a:spcPct val="90000"/>
              </a:lnSpc>
              <a:buNone/>
              <a:defRPr b="0" i="1">
                <a:solidFill>
                  <a:srgbClr val="FF0000"/>
                </a:solidFill>
                <a:latin typeface="MS Gothic" panose="020B0609070205080204" pitchFamily="49" charset="-128"/>
                <a:ea typeface="MS Gothic" panose="020B0609070205080204" pitchFamily="49" charset="-128"/>
              </a:defRPr>
            </a:lvl1pPr>
          </a:lstStyle>
          <a:p>
            <a:pPr lvl="0"/>
            <a:r>
              <a:rPr lang="en-US" dirty="0"/>
              <a:t>Please do not put content in this space.   It is reserved for live captioning.</a:t>
            </a:r>
          </a:p>
        </p:txBody>
      </p:sp>
      <p:sp>
        <p:nvSpPr>
          <p:cNvPr id="15" name="Text Placeholder 12">
            <a:extLst>
              <a:ext uri="{FF2B5EF4-FFF2-40B4-BE49-F238E27FC236}">
                <a16:creationId xmlns:a16="http://schemas.microsoft.com/office/drawing/2014/main" id="{CAAA33EB-41E5-8B40-9670-C68F679A7D7A}"/>
              </a:ext>
            </a:extLst>
          </p:cNvPr>
          <p:cNvSpPr>
            <a:spLocks noGrp="1"/>
          </p:cNvSpPr>
          <p:nvPr>
            <p:ph type="body" sz="quarter" idx="10" hasCustomPrompt="1"/>
          </p:nvPr>
        </p:nvSpPr>
        <p:spPr>
          <a:xfrm>
            <a:off x="264584" y="862676"/>
            <a:ext cx="3471333" cy="795732"/>
          </a:xfrm>
          <a:prstGeom prst="rect">
            <a:avLst/>
          </a:prstGeom>
        </p:spPr>
        <p:txBody>
          <a:bodyPr/>
          <a:lstStyle>
            <a:lvl1pPr marL="0" indent="0">
              <a:lnSpc>
                <a:spcPct val="100000"/>
              </a:lnSpc>
              <a:buNone/>
              <a:defRPr b="1">
                <a:solidFill>
                  <a:srgbClr val="E46102"/>
                </a:solidFill>
              </a:defRPr>
            </a:lvl1pPr>
          </a:lstStyle>
          <a:p>
            <a:pPr lvl="0"/>
            <a:r>
              <a:rPr lang="en-US" dirty="0"/>
              <a:t>Main Header</a:t>
            </a:r>
          </a:p>
        </p:txBody>
      </p:sp>
      <p:sp>
        <p:nvSpPr>
          <p:cNvPr id="17" name="Text Placeholder 16">
            <a:extLst>
              <a:ext uri="{FF2B5EF4-FFF2-40B4-BE49-F238E27FC236}">
                <a16:creationId xmlns:a16="http://schemas.microsoft.com/office/drawing/2014/main" id="{8BFBAF58-1BBE-824B-9BD9-DF65670E97E9}"/>
              </a:ext>
            </a:extLst>
          </p:cNvPr>
          <p:cNvSpPr>
            <a:spLocks noGrp="1"/>
          </p:cNvSpPr>
          <p:nvPr>
            <p:ph type="body" sz="quarter" idx="14" hasCustomPrompt="1"/>
          </p:nvPr>
        </p:nvSpPr>
        <p:spPr>
          <a:xfrm>
            <a:off x="264584" y="1873340"/>
            <a:ext cx="3471333" cy="3638461"/>
          </a:xfrm>
          <a:prstGeom prst="rect">
            <a:avLst/>
          </a:prstGeom>
        </p:spPr>
        <p:txBody>
          <a:bodyPr/>
          <a:lstStyle>
            <a:lvl1pPr marL="0" indent="0">
              <a:buNone/>
              <a:defRPr sz="2667"/>
            </a:lvl1pPr>
          </a:lstStyle>
          <a:p>
            <a:pPr lvl="0"/>
            <a:r>
              <a:rPr lang="en-US" dirty="0"/>
              <a:t>Click to add caption</a:t>
            </a:r>
          </a:p>
        </p:txBody>
      </p:sp>
      <p:sp>
        <p:nvSpPr>
          <p:cNvPr id="19" name="Content Placeholder 18">
            <a:extLst>
              <a:ext uri="{FF2B5EF4-FFF2-40B4-BE49-F238E27FC236}">
                <a16:creationId xmlns:a16="http://schemas.microsoft.com/office/drawing/2014/main" id="{80FC676F-AD0F-3045-85E2-F41B9DF0A6F3}"/>
              </a:ext>
            </a:extLst>
          </p:cNvPr>
          <p:cNvSpPr>
            <a:spLocks noGrp="1"/>
          </p:cNvSpPr>
          <p:nvPr>
            <p:ph sz="quarter" idx="15" hasCustomPrompt="1"/>
          </p:nvPr>
        </p:nvSpPr>
        <p:spPr>
          <a:xfrm>
            <a:off x="4000501" y="863692"/>
            <a:ext cx="7861300" cy="4639642"/>
          </a:xfrm>
          <a:prstGeom prst="rect">
            <a:avLst/>
          </a:prstGeom>
        </p:spPr>
        <p:txBody>
          <a:bodyPr anchor="t"/>
          <a:lstStyle>
            <a:lvl1pPr marL="0" indent="0" algn="ctr">
              <a:buNone/>
              <a:defRPr i="1"/>
            </a:lvl1pPr>
          </a:lstStyle>
          <a:p>
            <a:pPr lvl="0"/>
            <a:r>
              <a:rPr lang="en-US" dirty="0"/>
              <a:t>Place image/chart here</a:t>
            </a:r>
          </a:p>
        </p:txBody>
      </p:sp>
    </p:spTree>
    <p:extLst>
      <p:ext uri="{BB962C8B-B14F-4D97-AF65-F5344CB8AC3E}">
        <p14:creationId xmlns:p14="http://schemas.microsoft.com/office/powerpoint/2010/main" val="23527187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preserve="1">
  <p:cSld name="Transition">
    <p:spTree>
      <p:nvGrpSpPr>
        <p:cNvPr id="1" name=""/>
        <p:cNvGrpSpPr/>
        <p:nvPr/>
      </p:nvGrpSpPr>
      <p:grpSpPr>
        <a:xfrm>
          <a:off x="0" y="0"/>
          <a:ext cx="0" cy="0"/>
          <a:chOff x="0" y="0"/>
          <a:chExt cx="0" cy="0"/>
        </a:xfrm>
      </p:grpSpPr>
      <p:cxnSp>
        <p:nvCxnSpPr>
          <p:cNvPr id="4" name="Straight Connector 3">
            <a:extLst>
              <a:ext uri="{FF2B5EF4-FFF2-40B4-BE49-F238E27FC236}">
                <a16:creationId xmlns:a16="http://schemas.microsoft.com/office/drawing/2014/main" id="{581FDB69-C179-3341-AEF3-D2B3896FB825}"/>
              </a:ext>
            </a:extLst>
          </p:cNvPr>
          <p:cNvCxnSpPr/>
          <p:nvPr/>
        </p:nvCxnSpPr>
        <p:spPr>
          <a:xfrm>
            <a:off x="272085" y="513091"/>
            <a:ext cx="2674747" cy="0"/>
          </a:xfrm>
          <a:prstGeom prst="line">
            <a:avLst/>
          </a:prstGeom>
          <a:ln>
            <a:solidFill>
              <a:srgbClr val="E46102"/>
            </a:solidFill>
          </a:ln>
          <a:effectLst/>
        </p:spPr>
        <p:style>
          <a:lnRef idx="2">
            <a:schemeClr val="accent1"/>
          </a:lnRef>
          <a:fillRef idx="0">
            <a:schemeClr val="accent1"/>
          </a:fillRef>
          <a:effectRef idx="1">
            <a:schemeClr val="accent1"/>
          </a:effectRef>
          <a:fontRef idx="minor">
            <a:schemeClr val="tx1"/>
          </a:fontRef>
        </p:style>
      </p:cxnSp>
      <p:cxnSp>
        <p:nvCxnSpPr>
          <p:cNvPr id="5" name="Straight Connector 4">
            <a:extLst>
              <a:ext uri="{FF2B5EF4-FFF2-40B4-BE49-F238E27FC236}">
                <a16:creationId xmlns:a16="http://schemas.microsoft.com/office/drawing/2014/main" id="{58ECA973-8475-EF41-8C88-BE7633966CF5}"/>
              </a:ext>
            </a:extLst>
          </p:cNvPr>
          <p:cNvCxnSpPr/>
          <p:nvPr/>
        </p:nvCxnSpPr>
        <p:spPr>
          <a:xfrm>
            <a:off x="3376635" y="513091"/>
            <a:ext cx="8485403" cy="0"/>
          </a:xfrm>
          <a:prstGeom prst="line">
            <a:avLst/>
          </a:prstGeom>
          <a:ln w="12700" cmpd="sng">
            <a:solidFill>
              <a:srgbClr val="E46102"/>
            </a:solidFill>
          </a:ln>
          <a:effectLst/>
        </p:spPr>
        <p:style>
          <a:lnRef idx="2">
            <a:schemeClr val="accent1"/>
          </a:lnRef>
          <a:fillRef idx="0">
            <a:schemeClr val="accent1"/>
          </a:fillRef>
          <a:effectRef idx="1">
            <a:schemeClr val="accent1"/>
          </a:effectRef>
          <a:fontRef idx="minor">
            <a:schemeClr val="tx1"/>
          </a:fontRef>
        </p:style>
      </p:cxnSp>
      <p:sp>
        <p:nvSpPr>
          <p:cNvPr id="8" name="Text Placeholder 18">
            <a:extLst>
              <a:ext uri="{FF2B5EF4-FFF2-40B4-BE49-F238E27FC236}">
                <a16:creationId xmlns:a16="http://schemas.microsoft.com/office/drawing/2014/main" id="{7DF7C01A-B350-7B45-A49E-C3717CC86D08}"/>
              </a:ext>
            </a:extLst>
          </p:cNvPr>
          <p:cNvSpPr>
            <a:spLocks noGrp="1"/>
          </p:cNvSpPr>
          <p:nvPr>
            <p:ph type="body" sz="quarter" idx="14" hasCustomPrompt="1"/>
          </p:nvPr>
        </p:nvSpPr>
        <p:spPr>
          <a:xfrm>
            <a:off x="0" y="5511801"/>
            <a:ext cx="12192000" cy="1401233"/>
          </a:xfrm>
          <a:prstGeom prst="rect">
            <a:avLst/>
          </a:prstGeom>
          <a:noFill/>
        </p:spPr>
        <p:txBody>
          <a:bodyPr/>
          <a:lstStyle>
            <a:lvl1pPr marL="0" indent="0" algn="ctr">
              <a:lnSpc>
                <a:spcPct val="90000"/>
              </a:lnSpc>
              <a:buNone/>
              <a:defRPr b="0" i="1">
                <a:solidFill>
                  <a:srgbClr val="FF0000"/>
                </a:solidFill>
                <a:latin typeface="MS Gothic" panose="020B0609070205080204" pitchFamily="49" charset="-128"/>
                <a:ea typeface="MS Gothic" panose="020B0609070205080204" pitchFamily="49" charset="-128"/>
              </a:defRPr>
            </a:lvl1pPr>
          </a:lstStyle>
          <a:p>
            <a:pPr lvl="0"/>
            <a:r>
              <a:rPr lang="en-US" dirty="0"/>
              <a:t>Please do not put content in this space.   It is reserved for live captioning.</a:t>
            </a:r>
          </a:p>
        </p:txBody>
      </p:sp>
      <p:sp>
        <p:nvSpPr>
          <p:cNvPr id="10" name="Text Placeholder 9">
            <a:extLst>
              <a:ext uri="{FF2B5EF4-FFF2-40B4-BE49-F238E27FC236}">
                <a16:creationId xmlns:a16="http://schemas.microsoft.com/office/drawing/2014/main" id="{89A099A8-CF8E-1C48-82A0-F6A6F7CC0F6B}"/>
              </a:ext>
            </a:extLst>
          </p:cNvPr>
          <p:cNvSpPr>
            <a:spLocks noGrp="1"/>
          </p:cNvSpPr>
          <p:nvPr>
            <p:ph type="body" sz="quarter" idx="15" hasCustomPrompt="1"/>
          </p:nvPr>
        </p:nvSpPr>
        <p:spPr>
          <a:xfrm>
            <a:off x="272085" y="3987800"/>
            <a:ext cx="11589952" cy="1524000"/>
          </a:xfrm>
          <a:prstGeom prst="rect">
            <a:avLst/>
          </a:prstGeom>
        </p:spPr>
        <p:txBody>
          <a:bodyPr/>
          <a:lstStyle>
            <a:lvl1pPr marL="0" indent="0">
              <a:buNone/>
              <a:defRPr sz="5333" b="1"/>
            </a:lvl1pPr>
          </a:lstStyle>
          <a:p>
            <a:pPr lvl="0"/>
            <a:r>
              <a:rPr lang="en-US" dirty="0"/>
              <a:t>Click to add Transition Title</a:t>
            </a:r>
          </a:p>
        </p:txBody>
      </p:sp>
      <p:pic>
        <p:nvPicPr>
          <p:cNvPr id="11" name="Picture 5">
            <a:extLst>
              <a:ext uri="{FF2B5EF4-FFF2-40B4-BE49-F238E27FC236}">
                <a16:creationId xmlns:a16="http://schemas.microsoft.com/office/drawing/2014/main" id="{1F4EC182-26E1-8E4C-B960-2DF3DDFBCBF3}"/>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324375" y="151925"/>
            <a:ext cx="624309" cy="312156"/>
          </a:xfrm>
          <a:prstGeom prst="rect">
            <a:avLst/>
          </a:prstGeom>
        </p:spPr>
      </p:pic>
    </p:spTree>
    <p:extLst>
      <p:ext uri="{BB962C8B-B14F-4D97-AF65-F5344CB8AC3E}">
        <p14:creationId xmlns:p14="http://schemas.microsoft.com/office/powerpoint/2010/main" val="14277649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Section Header or End Slide">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817F9755-C0DA-B244-B730-B308E60924F8}"/>
              </a:ext>
            </a:extLst>
          </p:cNvPr>
          <p:cNvSpPr/>
          <p:nvPr/>
        </p:nvSpPr>
        <p:spPr>
          <a:xfrm>
            <a:off x="0" y="0"/>
            <a:ext cx="12188952" cy="6858000"/>
          </a:xfrm>
          <a:prstGeom prst="rect">
            <a:avLst/>
          </a:prstGeom>
          <a:solidFill>
            <a:srgbClr val="E4610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3200" dirty="0"/>
          </a:p>
        </p:txBody>
      </p:sp>
      <p:cxnSp>
        <p:nvCxnSpPr>
          <p:cNvPr id="12" name="Straight Connector 11">
            <a:extLst>
              <a:ext uri="{FF2B5EF4-FFF2-40B4-BE49-F238E27FC236}">
                <a16:creationId xmlns:a16="http://schemas.microsoft.com/office/drawing/2014/main" id="{257FF2CB-58B7-5049-BADD-41D07A0154D8}"/>
              </a:ext>
            </a:extLst>
          </p:cNvPr>
          <p:cNvCxnSpPr/>
          <p:nvPr/>
        </p:nvCxnSpPr>
        <p:spPr>
          <a:xfrm>
            <a:off x="272085" y="513091"/>
            <a:ext cx="2674747" cy="0"/>
          </a:xfrm>
          <a:prstGeom prst="line">
            <a:avLst/>
          </a:prstGeom>
          <a:ln>
            <a:solidFill>
              <a:schemeClr val="bg1"/>
            </a:solidFill>
          </a:ln>
          <a:effectLst/>
        </p:spPr>
        <p:style>
          <a:lnRef idx="2">
            <a:schemeClr val="accent1"/>
          </a:lnRef>
          <a:fillRef idx="0">
            <a:schemeClr val="accent1"/>
          </a:fillRef>
          <a:effectRef idx="1">
            <a:schemeClr val="accent1"/>
          </a:effectRef>
          <a:fontRef idx="minor">
            <a:schemeClr val="tx1"/>
          </a:fontRef>
        </p:style>
      </p:cxnSp>
      <p:cxnSp>
        <p:nvCxnSpPr>
          <p:cNvPr id="13" name="Straight Connector 12">
            <a:extLst>
              <a:ext uri="{FF2B5EF4-FFF2-40B4-BE49-F238E27FC236}">
                <a16:creationId xmlns:a16="http://schemas.microsoft.com/office/drawing/2014/main" id="{0B5B524D-D7AF-4B4A-B485-6A922EDBF1D0}"/>
              </a:ext>
            </a:extLst>
          </p:cNvPr>
          <p:cNvCxnSpPr/>
          <p:nvPr/>
        </p:nvCxnSpPr>
        <p:spPr>
          <a:xfrm>
            <a:off x="3376635" y="513091"/>
            <a:ext cx="8485403" cy="0"/>
          </a:xfrm>
          <a:prstGeom prst="line">
            <a:avLst/>
          </a:prstGeom>
          <a:ln w="12700" cmpd="sng">
            <a:solidFill>
              <a:schemeClr val="bg1"/>
            </a:solidFill>
          </a:ln>
          <a:effectLst/>
        </p:spPr>
        <p:style>
          <a:lnRef idx="2">
            <a:schemeClr val="accent1"/>
          </a:lnRef>
          <a:fillRef idx="0">
            <a:schemeClr val="accent1"/>
          </a:fillRef>
          <a:effectRef idx="1">
            <a:schemeClr val="accent1"/>
          </a:effectRef>
          <a:fontRef idx="minor">
            <a:schemeClr val="tx1"/>
          </a:fontRef>
        </p:style>
      </p:cxnSp>
      <p:sp>
        <p:nvSpPr>
          <p:cNvPr id="15" name="Text Placeholder 12">
            <a:extLst>
              <a:ext uri="{FF2B5EF4-FFF2-40B4-BE49-F238E27FC236}">
                <a16:creationId xmlns:a16="http://schemas.microsoft.com/office/drawing/2014/main" id="{CD73F756-E117-EE4D-80F1-C25B8572FAA9}"/>
              </a:ext>
            </a:extLst>
          </p:cNvPr>
          <p:cNvSpPr>
            <a:spLocks noGrp="1"/>
          </p:cNvSpPr>
          <p:nvPr>
            <p:ph type="body" sz="quarter" idx="13" hasCustomPrompt="1"/>
          </p:nvPr>
        </p:nvSpPr>
        <p:spPr>
          <a:xfrm>
            <a:off x="272085" y="4258733"/>
            <a:ext cx="11589952" cy="1253067"/>
          </a:xfrm>
          <a:prstGeom prst="rect">
            <a:avLst/>
          </a:prstGeom>
        </p:spPr>
        <p:txBody>
          <a:bodyPr/>
          <a:lstStyle>
            <a:lvl1pPr marL="0" indent="0">
              <a:buNone/>
              <a:defRPr sz="7200" b="1">
                <a:solidFill>
                  <a:schemeClr val="bg1"/>
                </a:solidFill>
              </a:defRPr>
            </a:lvl1pPr>
          </a:lstStyle>
          <a:p>
            <a:pPr lvl="0"/>
            <a:r>
              <a:rPr lang="en-US" dirty="0"/>
              <a:t>Click to add Section Title</a:t>
            </a:r>
          </a:p>
        </p:txBody>
      </p:sp>
      <p:sp>
        <p:nvSpPr>
          <p:cNvPr id="16" name="Text Placeholder 18">
            <a:extLst>
              <a:ext uri="{FF2B5EF4-FFF2-40B4-BE49-F238E27FC236}">
                <a16:creationId xmlns:a16="http://schemas.microsoft.com/office/drawing/2014/main" id="{079EB260-1A7B-174A-AA51-12AAD061D7C6}"/>
              </a:ext>
            </a:extLst>
          </p:cNvPr>
          <p:cNvSpPr>
            <a:spLocks noGrp="1"/>
          </p:cNvSpPr>
          <p:nvPr>
            <p:ph type="body" sz="quarter" idx="14" hasCustomPrompt="1"/>
          </p:nvPr>
        </p:nvSpPr>
        <p:spPr>
          <a:xfrm>
            <a:off x="0" y="5511801"/>
            <a:ext cx="12192000" cy="1401233"/>
          </a:xfrm>
          <a:prstGeom prst="rect">
            <a:avLst/>
          </a:prstGeom>
          <a:noFill/>
        </p:spPr>
        <p:txBody>
          <a:bodyPr/>
          <a:lstStyle>
            <a:lvl1pPr marL="0" indent="0" algn="ctr">
              <a:lnSpc>
                <a:spcPct val="90000"/>
              </a:lnSpc>
              <a:buNone/>
              <a:defRPr b="0" i="1">
                <a:solidFill>
                  <a:srgbClr val="FF0000"/>
                </a:solidFill>
                <a:latin typeface="MS Gothic" panose="020B0609070205080204" pitchFamily="49" charset="-128"/>
                <a:ea typeface="MS Gothic" panose="020B0609070205080204" pitchFamily="49" charset="-128"/>
              </a:defRPr>
            </a:lvl1pPr>
          </a:lstStyle>
          <a:p>
            <a:pPr lvl="0"/>
            <a:r>
              <a:rPr lang="en-US" dirty="0"/>
              <a:t>Please do not put content in this space.   It is reserved for live captioning.</a:t>
            </a:r>
          </a:p>
        </p:txBody>
      </p:sp>
      <p:pic>
        <p:nvPicPr>
          <p:cNvPr id="9" name="Picture 5">
            <a:extLst>
              <a:ext uri="{FF2B5EF4-FFF2-40B4-BE49-F238E27FC236}">
                <a16:creationId xmlns:a16="http://schemas.microsoft.com/office/drawing/2014/main" id="{4D358B63-2CFC-D646-AC7D-C772A192AF12}"/>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324375" y="151925"/>
            <a:ext cx="624309" cy="312156"/>
          </a:xfrm>
          <a:prstGeom prst="rect">
            <a:avLst/>
          </a:prstGeom>
        </p:spPr>
      </p:pic>
    </p:spTree>
    <p:extLst>
      <p:ext uri="{BB962C8B-B14F-4D97-AF65-F5344CB8AC3E}">
        <p14:creationId xmlns:p14="http://schemas.microsoft.com/office/powerpoint/2010/main" val="11892478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itle">
  <p:cSld name="1_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84A166-D0B4-43C0-81E8-7275336BCB11}"/>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C0439EE1-922C-456B-878B-C793B418FC4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6389C0CA-CD89-4EF5-ACFD-CAB343ACD444}"/>
              </a:ext>
            </a:extLst>
          </p:cNvPr>
          <p:cNvSpPr>
            <a:spLocks noGrp="1"/>
          </p:cNvSpPr>
          <p:nvPr>
            <p:ph type="dt" sz="half" idx="10"/>
          </p:nvPr>
        </p:nvSpPr>
        <p:spPr/>
        <p:txBody>
          <a:bodyPr/>
          <a:lstStyle/>
          <a:p>
            <a:fld id="{D98585B2-B738-4FF4-8155-13815DA59D04}" type="datetimeFigureOut">
              <a:rPr lang="en-US" smtClean="0"/>
              <a:t>9/11/2020</a:t>
            </a:fld>
            <a:endParaRPr lang="en-US"/>
          </a:p>
        </p:txBody>
      </p:sp>
      <p:sp>
        <p:nvSpPr>
          <p:cNvPr id="5" name="Footer Placeholder 4">
            <a:extLst>
              <a:ext uri="{FF2B5EF4-FFF2-40B4-BE49-F238E27FC236}">
                <a16:creationId xmlns:a16="http://schemas.microsoft.com/office/drawing/2014/main" id="{C9E2C0A7-3278-4B23-A877-4ECB19CAEB7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FF0B22A-1717-4A51-A1D6-243E88958560}"/>
              </a:ext>
            </a:extLst>
          </p:cNvPr>
          <p:cNvSpPr>
            <a:spLocks noGrp="1"/>
          </p:cNvSpPr>
          <p:nvPr>
            <p:ph type="sldNum" sz="quarter" idx="12"/>
          </p:nvPr>
        </p:nvSpPr>
        <p:spPr/>
        <p:txBody>
          <a:bodyPr/>
          <a:lstStyle/>
          <a:p>
            <a:fld id="{24FD7DF4-222B-4129-8763-8D6E46EC8BBA}" type="slidenum">
              <a:rPr lang="en-US" smtClean="0"/>
              <a:t>‹#›</a:t>
            </a:fld>
            <a:endParaRPr lang="en-US"/>
          </a:p>
        </p:txBody>
      </p:sp>
    </p:spTree>
    <p:extLst>
      <p:ext uri="{BB962C8B-B14F-4D97-AF65-F5344CB8AC3E}">
        <p14:creationId xmlns:p14="http://schemas.microsoft.com/office/powerpoint/2010/main" val="115531947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3.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2.sv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png"/><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4.sv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5EB54E10-94DE-5C43-AE71-D50CF104105B}"/>
              </a:ext>
            </a:extLst>
          </p:cNvPr>
          <p:cNvPicPr>
            <a:picLocks noChangeAspect="1"/>
          </p:cNvPicPr>
          <p:nvPr/>
        </p:nvPicPr>
        <p:blipFill>
          <a:blip r:embed="rId11">
            <a:extLst>
              <a:ext uri="{96DAC541-7B7A-43D3-8B79-37D633B846F1}">
                <asvg:svgBlip xmlns:asvg="http://schemas.microsoft.com/office/drawing/2016/SVG/main" r:embed="rId12"/>
              </a:ext>
            </a:extLst>
          </a:blip>
          <a:stretch>
            <a:fillRect/>
          </a:stretch>
        </p:blipFill>
        <p:spPr>
          <a:xfrm>
            <a:off x="324375" y="151925"/>
            <a:ext cx="624309" cy="312156"/>
          </a:xfrm>
          <a:prstGeom prst="rect">
            <a:avLst/>
          </a:prstGeom>
        </p:spPr>
      </p:pic>
      <p:sp>
        <p:nvSpPr>
          <p:cNvPr id="13" name="TextBox 12"/>
          <p:cNvSpPr txBox="1"/>
          <p:nvPr/>
        </p:nvSpPr>
        <p:spPr>
          <a:xfrm>
            <a:off x="10703378" y="257543"/>
            <a:ext cx="1241077" cy="240066"/>
          </a:xfrm>
          <a:prstGeom prst="rect">
            <a:avLst/>
          </a:prstGeom>
          <a:noFill/>
        </p:spPr>
        <p:txBody>
          <a:bodyPr vert="horz" wrap="square" rtlCol="0">
            <a:spAutoFit/>
          </a:bodyPr>
          <a:lstStyle/>
          <a:p>
            <a:pPr algn="r">
              <a:lnSpc>
                <a:spcPct val="80000"/>
              </a:lnSpc>
            </a:pPr>
            <a:r>
              <a:rPr lang="en-US" sz="1200" dirty="0">
                <a:latin typeface="Georgia"/>
                <a:cs typeface="Georgia"/>
              </a:rPr>
              <a:t>|  </a:t>
            </a:r>
            <a:fld id="{606D2650-017B-BC48-A893-0334FE68CCF7}" type="slidenum">
              <a:rPr lang="en-US" sz="1133" smtClean="0">
                <a:latin typeface="Arial" panose="020B0604020202020204" pitchFamily="34" charset="0"/>
                <a:cs typeface="Arial" panose="020B0604020202020204" pitchFamily="34" charset="0"/>
              </a:rPr>
              <a:pPr algn="r">
                <a:lnSpc>
                  <a:spcPct val="80000"/>
                </a:lnSpc>
              </a:pPr>
              <a:t>‹#›</a:t>
            </a:fld>
            <a:endParaRPr lang="en-US" sz="1133" dirty="0">
              <a:solidFill>
                <a:srgbClr val="000000"/>
              </a:solidFill>
              <a:latin typeface="Arial" panose="020B0604020202020204" pitchFamily="34" charset="0"/>
              <a:cs typeface="Arial" panose="020B0604020202020204" pitchFamily="34" charset="0"/>
            </a:endParaRPr>
          </a:p>
        </p:txBody>
      </p:sp>
      <p:pic>
        <p:nvPicPr>
          <p:cNvPr id="7" name="Picture 6">
            <a:extLst>
              <a:ext uri="{FF2B5EF4-FFF2-40B4-BE49-F238E27FC236}">
                <a16:creationId xmlns:a16="http://schemas.microsoft.com/office/drawing/2014/main" id="{D1C3823F-4E31-6346-A3FC-E4F3404C0134}"/>
              </a:ext>
            </a:extLst>
          </p:cNvPr>
          <p:cNvPicPr>
            <a:picLocks noChangeAspect="1"/>
          </p:cNvPicPr>
          <p:nvPr/>
        </p:nvPicPr>
        <p:blipFill>
          <a:blip r:embed="rId13">
            <a:extLst>
              <a:ext uri="{96DAC541-7B7A-43D3-8B79-37D633B846F1}">
                <asvg:svgBlip xmlns:asvg="http://schemas.microsoft.com/office/drawing/2016/SVG/main" r:embed="rId14"/>
              </a:ext>
            </a:extLst>
          </a:blip>
          <a:stretch>
            <a:fillRect/>
          </a:stretch>
        </p:blipFill>
        <p:spPr>
          <a:xfrm>
            <a:off x="9189973" y="306146"/>
            <a:ext cx="2218339" cy="132286"/>
          </a:xfrm>
          <a:prstGeom prst="rect">
            <a:avLst/>
          </a:prstGeom>
        </p:spPr>
      </p:pic>
    </p:spTree>
    <p:extLst>
      <p:ext uri="{BB962C8B-B14F-4D97-AF65-F5344CB8AC3E}">
        <p14:creationId xmlns:p14="http://schemas.microsoft.com/office/powerpoint/2010/main" val="85225464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Lst>
  <p:txStyles>
    <p:titleStyle>
      <a:lvl1pPr algn="ctr" defTabSz="609585" rtl="0" eaLnBrk="1" latinLnBrk="0" hangingPunct="1">
        <a:spcBef>
          <a:spcPct val="0"/>
        </a:spcBef>
        <a:buNone/>
        <a:defRPr sz="5867" kern="1200">
          <a:solidFill>
            <a:schemeClr val="tx1"/>
          </a:solidFill>
          <a:latin typeface="+mj-lt"/>
          <a:ea typeface="+mj-ea"/>
          <a:cs typeface="+mj-cs"/>
        </a:defRPr>
      </a:lvl1pPr>
    </p:titleStyle>
    <p:bodyStyle>
      <a:lvl1pPr marL="457189" indent="-457189" algn="l" defTabSz="609585" rtl="0" eaLnBrk="1" latinLnBrk="0" hangingPunct="1">
        <a:spcBef>
          <a:spcPct val="20000"/>
        </a:spcBef>
        <a:buFont typeface="Arial"/>
        <a:buChar char="•"/>
        <a:defRPr sz="4267" kern="1200">
          <a:solidFill>
            <a:schemeClr val="tx1"/>
          </a:solidFill>
          <a:latin typeface="+mn-lt"/>
          <a:ea typeface="+mn-ea"/>
          <a:cs typeface="+mn-cs"/>
        </a:defRPr>
      </a:lvl1pPr>
      <a:lvl2pPr marL="990575" indent="-380990" algn="l" defTabSz="609585" rtl="0" eaLnBrk="1" latinLnBrk="0" hangingPunct="1">
        <a:spcBef>
          <a:spcPct val="20000"/>
        </a:spcBef>
        <a:buFont typeface="Arial"/>
        <a:buChar char="–"/>
        <a:defRPr sz="3733" kern="1200">
          <a:solidFill>
            <a:schemeClr val="tx1"/>
          </a:solidFill>
          <a:latin typeface="+mn-lt"/>
          <a:ea typeface="+mn-ea"/>
          <a:cs typeface="+mn-cs"/>
        </a:defRPr>
      </a:lvl2pPr>
      <a:lvl3pPr marL="1523962" indent="-304792" algn="l" defTabSz="609585" rtl="0" eaLnBrk="1" latinLnBrk="0" hangingPunct="1">
        <a:spcBef>
          <a:spcPct val="20000"/>
        </a:spcBef>
        <a:buFont typeface="Arial"/>
        <a:buChar char="•"/>
        <a:defRPr sz="3200" kern="1200">
          <a:solidFill>
            <a:schemeClr val="tx1"/>
          </a:solidFill>
          <a:latin typeface="+mn-lt"/>
          <a:ea typeface="+mn-ea"/>
          <a:cs typeface="+mn-cs"/>
        </a:defRPr>
      </a:lvl3pPr>
      <a:lvl4pPr marL="2133547" indent="-304792" algn="l" defTabSz="609585" rtl="0" eaLnBrk="1" latinLnBrk="0" hangingPunct="1">
        <a:spcBef>
          <a:spcPct val="20000"/>
        </a:spcBef>
        <a:buFont typeface="Arial"/>
        <a:buChar char="–"/>
        <a:defRPr sz="2667" kern="1200">
          <a:solidFill>
            <a:schemeClr val="tx1"/>
          </a:solidFill>
          <a:latin typeface="+mn-lt"/>
          <a:ea typeface="+mn-ea"/>
          <a:cs typeface="+mn-cs"/>
        </a:defRPr>
      </a:lvl4pPr>
      <a:lvl5pPr marL="2743131" indent="-304792" algn="l" defTabSz="609585" rtl="0" eaLnBrk="1" latinLnBrk="0" hangingPunct="1">
        <a:spcBef>
          <a:spcPct val="20000"/>
        </a:spcBef>
        <a:buFont typeface="Arial"/>
        <a:buChar char="»"/>
        <a:defRPr sz="2667" kern="1200">
          <a:solidFill>
            <a:schemeClr val="tx1"/>
          </a:solidFill>
          <a:latin typeface="+mn-lt"/>
          <a:ea typeface="+mn-ea"/>
          <a:cs typeface="+mn-cs"/>
        </a:defRPr>
      </a:lvl5pPr>
      <a:lvl6pPr marL="3352716" indent="-304792" algn="l" defTabSz="609585" rtl="0" eaLnBrk="1" latinLnBrk="0" hangingPunct="1">
        <a:spcBef>
          <a:spcPct val="20000"/>
        </a:spcBef>
        <a:buFont typeface="Arial"/>
        <a:buChar char="•"/>
        <a:defRPr sz="2667" kern="1200">
          <a:solidFill>
            <a:schemeClr val="tx1"/>
          </a:solidFill>
          <a:latin typeface="+mn-lt"/>
          <a:ea typeface="+mn-ea"/>
          <a:cs typeface="+mn-cs"/>
        </a:defRPr>
      </a:lvl6pPr>
      <a:lvl7pPr marL="3962301" indent="-304792" algn="l" defTabSz="609585" rtl="0" eaLnBrk="1" latinLnBrk="0" hangingPunct="1">
        <a:spcBef>
          <a:spcPct val="20000"/>
        </a:spcBef>
        <a:buFont typeface="Arial"/>
        <a:buChar char="•"/>
        <a:defRPr sz="2667" kern="1200">
          <a:solidFill>
            <a:schemeClr val="tx1"/>
          </a:solidFill>
          <a:latin typeface="+mn-lt"/>
          <a:ea typeface="+mn-ea"/>
          <a:cs typeface="+mn-cs"/>
        </a:defRPr>
      </a:lvl7pPr>
      <a:lvl8pPr marL="4571886" indent="-304792" algn="l" defTabSz="609585" rtl="0" eaLnBrk="1" latinLnBrk="0" hangingPunct="1">
        <a:spcBef>
          <a:spcPct val="20000"/>
        </a:spcBef>
        <a:buFont typeface="Arial"/>
        <a:buChar char="•"/>
        <a:defRPr sz="2667" kern="1200">
          <a:solidFill>
            <a:schemeClr val="tx1"/>
          </a:solidFill>
          <a:latin typeface="+mn-lt"/>
          <a:ea typeface="+mn-ea"/>
          <a:cs typeface="+mn-cs"/>
        </a:defRPr>
      </a:lvl8pPr>
      <a:lvl9pPr marL="5181470" indent="-304792" algn="l" defTabSz="609585" rtl="0" eaLnBrk="1" latinLnBrk="0" hangingPunct="1">
        <a:spcBef>
          <a:spcPct val="20000"/>
        </a:spcBef>
        <a:buFont typeface="Arial"/>
        <a:buChar char="•"/>
        <a:defRPr sz="2667" kern="1200">
          <a:solidFill>
            <a:schemeClr val="tx1"/>
          </a:solidFill>
          <a:latin typeface="+mn-lt"/>
          <a:ea typeface="+mn-ea"/>
          <a:cs typeface="+mn-cs"/>
        </a:defRPr>
      </a:lvl9pPr>
    </p:bodyStyle>
    <p:otherStyle>
      <a:defPPr>
        <a:defRPr lang="en-US"/>
      </a:defPPr>
      <a:lvl1pPr marL="0" algn="l" defTabSz="609585" rtl="0" eaLnBrk="1" latinLnBrk="0" hangingPunct="1">
        <a:defRPr sz="2400" kern="1200">
          <a:solidFill>
            <a:schemeClr val="tx1"/>
          </a:solidFill>
          <a:latin typeface="+mn-lt"/>
          <a:ea typeface="+mn-ea"/>
          <a:cs typeface="+mn-cs"/>
        </a:defRPr>
      </a:lvl1pPr>
      <a:lvl2pPr marL="609585" algn="l" defTabSz="609585" rtl="0" eaLnBrk="1" latinLnBrk="0" hangingPunct="1">
        <a:defRPr sz="2400" kern="1200">
          <a:solidFill>
            <a:schemeClr val="tx1"/>
          </a:solidFill>
          <a:latin typeface="+mn-lt"/>
          <a:ea typeface="+mn-ea"/>
          <a:cs typeface="+mn-cs"/>
        </a:defRPr>
      </a:lvl2pPr>
      <a:lvl3pPr marL="1219170" algn="l" defTabSz="609585" rtl="0" eaLnBrk="1" latinLnBrk="0" hangingPunct="1">
        <a:defRPr sz="2400" kern="1200">
          <a:solidFill>
            <a:schemeClr val="tx1"/>
          </a:solidFill>
          <a:latin typeface="+mn-lt"/>
          <a:ea typeface="+mn-ea"/>
          <a:cs typeface="+mn-cs"/>
        </a:defRPr>
      </a:lvl3pPr>
      <a:lvl4pPr marL="1828754" algn="l" defTabSz="609585" rtl="0" eaLnBrk="1" latinLnBrk="0" hangingPunct="1">
        <a:defRPr sz="2400" kern="1200">
          <a:solidFill>
            <a:schemeClr val="tx1"/>
          </a:solidFill>
          <a:latin typeface="+mn-lt"/>
          <a:ea typeface="+mn-ea"/>
          <a:cs typeface="+mn-cs"/>
        </a:defRPr>
      </a:lvl4pPr>
      <a:lvl5pPr marL="2438339" algn="l" defTabSz="609585" rtl="0" eaLnBrk="1" latinLnBrk="0" hangingPunct="1">
        <a:defRPr sz="2400" kern="1200">
          <a:solidFill>
            <a:schemeClr val="tx1"/>
          </a:solidFill>
          <a:latin typeface="+mn-lt"/>
          <a:ea typeface="+mn-ea"/>
          <a:cs typeface="+mn-cs"/>
        </a:defRPr>
      </a:lvl5pPr>
      <a:lvl6pPr marL="3047924" algn="l" defTabSz="609585" rtl="0" eaLnBrk="1" latinLnBrk="0" hangingPunct="1">
        <a:defRPr sz="2400" kern="1200">
          <a:solidFill>
            <a:schemeClr val="tx1"/>
          </a:solidFill>
          <a:latin typeface="+mn-lt"/>
          <a:ea typeface="+mn-ea"/>
          <a:cs typeface="+mn-cs"/>
        </a:defRPr>
      </a:lvl6pPr>
      <a:lvl7pPr marL="3657509" algn="l" defTabSz="609585" rtl="0" eaLnBrk="1" latinLnBrk="0" hangingPunct="1">
        <a:defRPr sz="2400" kern="1200">
          <a:solidFill>
            <a:schemeClr val="tx1"/>
          </a:solidFill>
          <a:latin typeface="+mn-lt"/>
          <a:ea typeface="+mn-ea"/>
          <a:cs typeface="+mn-cs"/>
        </a:defRPr>
      </a:lvl7pPr>
      <a:lvl8pPr marL="4267093" algn="l" defTabSz="609585" rtl="0" eaLnBrk="1" latinLnBrk="0" hangingPunct="1">
        <a:defRPr sz="2400" kern="1200">
          <a:solidFill>
            <a:schemeClr val="tx1"/>
          </a:solidFill>
          <a:latin typeface="+mn-lt"/>
          <a:ea typeface="+mn-ea"/>
          <a:cs typeface="+mn-cs"/>
        </a:defRPr>
      </a:lvl8pPr>
      <a:lvl9pPr marL="4876678" algn="l" defTabSz="609585" rtl="0" eaLnBrk="1" latinLnBrk="0" hangingPunct="1">
        <a:defRPr sz="24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 Placeholder 1">
            <a:extLst>
              <a:ext uri="{FF2B5EF4-FFF2-40B4-BE49-F238E27FC236}">
                <a16:creationId xmlns:a16="http://schemas.microsoft.com/office/drawing/2014/main" id="{4972FA5A-D2DB-4117-AC58-8B51CEFCD75A}"/>
              </a:ext>
            </a:extLst>
          </p:cNvPr>
          <p:cNvSpPr>
            <a:spLocks noGrp="1"/>
          </p:cNvSpPr>
          <p:nvPr>
            <p:ph type="body" sz="quarter" idx="10"/>
          </p:nvPr>
        </p:nvSpPr>
        <p:spPr>
          <a:xfrm>
            <a:off x="2677530" y="4383205"/>
            <a:ext cx="7724037" cy="476761"/>
          </a:xfrm>
        </p:spPr>
        <p:txBody>
          <a:bodyPr/>
          <a:lstStyle/>
          <a:p>
            <a:pPr rtl="0">
              <a:spcBef>
                <a:spcPts val="600"/>
              </a:spcBef>
              <a:spcAft>
                <a:spcPts val="0"/>
              </a:spcAft>
            </a:pPr>
            <a:r>
              <a:rPr lang="en-US" sz="2800" b="0" i="0" u="none" strike="noStrike" dirty="0">
                <a:solidFill>
                  <a:srgbClr val="FFFFFF"/>
                </a:solidFill>
                <a:effectLst/>
                <a:latin typeface="Arial" panose="020B0604020202020204" pitchFamily="34" charset="0"/>
              </a:rPr>
              <a:t>STEM and Industrial Engineering Toyota Production Systems Lab</a:t>
            </a:r>
            <a:endParaRPr lang="en-US" sz="3600" b="0" dirty="0">
              <a:effectLst/>
            </a:endParaRPr>
          </a:p>
          <a:p>
            <a:br>
              <a:rPr lang="en-US" dirty="0"/>
            </a:br>
            <a:endParaRPr lang="en-US" dirty="0"/>
          </a:p>
        </p:txBody>
      </p:sp>
      <p:sp>
        <p:nvSpPr>
          <p:cNvPr id="10" name="Text Placeholder 2">
            <a:extLst>
              <a:ext uri="{FF2B5EF4-FFF2-40B4-BE49-F238E27FC236}">
                <a16:creationId xmlns:a16="http://schemas.microsoft.com/office/drawing/2014/main" id="{BB5BF193-3175-4933-B546-F5ACDF36A2AD}"/>
              </a:ext>
            </a:extLst>
          </p:cNvPr>
          <p:cNvSpPr>
            <a:spLocks noGrp="1"/>
          </p:cNvSpPr>
          <p:nvPr>
            <p:ph type="body" sz="quarter" idx="11"/>
          </p:nvPr>
        </p:nvSpPr>
        <p:spPr>
          <a:xfrm>
            <a:off x="2677530" y="4894068"/>
            <a:ext cx="7724036" cy="545433"/>
          </a:xfrm>
        </p:spPr>
        <p:txBody>
          <a:bodyPr/>
          <a:lstStyle/>
          <a:p>
            <a:pPr rtl="0">
              <a:spcBef>
                <a:spcPts val="400"/>
              </a:spcBef>
              <a:spcAft>
                <a:spcPts val="0"/>
              </a:spcAft>
            </a:pPr>
            <a:br>
              <a:rPr lang="en-US" sz="3200" b="0" dirty="0">
                <a:effectLst/>
              </a:rPr>
            </a:br>
            <a:r>
              <a:rPr lang="en-US" sz="2400" b="0" i="0" u="none" strike="noStrike" dirty="0">
                <a:solidFill>
                  <a:srgbClr val="E36102"/>
                </a:solidFill>
                <a:effectLst/>
                <a:latin typeface="Arial" panose="020B0604020202020204" pitchFamily="34" charset="0"/>
              </a:rPr>
              <a:t>Facilities: Grades K-5</a:t>
            </a:r>
            <a:endParaRPr lang="en-US" sz="3200" b="0" dirty="0">
              <a:effectLst/>
            </a:endParaRPr>
          </a:p>
          <a:p>
            <a:br>
              <a:rPr lang="en-US" b="0" dirty="0">
                <a:effectLst/>
              </a:rPr>
            </a:br>
            <a:endParaRPr lang="en-US" dirty="0"/>
          </a:p>
        </p:txBody>
      </p:sp>
      <p:sp>
        <p:nvSpPr>
          <p:cNvPr id="14" name="Text Placeholder 4">
            <a:extLst>
              <a:ext uri="{FF2B5EF4-FFF2-40B4-BE49-F238E27FC236}">
                <a16:creationId xmlns:a16="http://schemas.microsoft.com/office/drawing/2014/main" id="{D9C50CCC-00B9-44D5-BFA5-2400837ED4A2}"/>
              </a:ext>
            </a:extLst>
          </p:cNvPr>
          <p:cNvSpPr>
            <a:spLocks noGrp="1"/>
          </p:cNvSpPr>
          <p:nvPr>
            <p:ph type="body" sz="quarter" idx="17"/>
          </p:nvPr>
        </p:nvSpPr>
        <p:spPr>
          <a:xfrm>
            <a:off x="1006053" y="1275718"/>
            <a:ext cx="10151755" cy="3073385"/>
          </a:xfrm>
        </p:spPr>
        <p:txBody>
          <a:bodyPr/>
          <a:lstStyle/>
          <a:p>
            <a:r>
              <a:rPr lang="en-US" dirty="0"/>
              <a:t>Bill of Materials</a:t>
            </a:r>
          </a:p>
        </p:txBody>
      </p:sp>
    </p:spTree>
    <p:extLst>
      <p:ext uri="{BB962C8B-B14F-4D97-AF65-F5344CB8AC3E}">
        <p14:creationId xmlns:p14="http://schemas.microsoft.com/office/powerpoint/2010/main" val="237417732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BE29B4D3-AC03-4891-8C86-3C1FDD22262A}"/>
              </a:ext>
            </a:extLst>
          </p:cNvPr>
          <p:cNvSpPr>
            <a:spLocks noGrp="1"/>
          </p:cNvSpPr>
          <p:nvPr>
            <p:ph type="body" sz="quarter" idx="14"/>
          </p:nvPr>
        </p:nvSpPr>
        <p:spPr/>
        <p:txBody>
          <a:bodyPr/>
          <a:lstStyle/>
          <a:p>
            <a:pPr algn="ctr"/>
            <a:r>
              <a:rPr lang="en" sz="4000" dirty="0"/>
              <a:t>Hint 2/3</a:t>
            </a:r>
            <a:endParaRPr lang="en-US" dirty="0"/>
          </a:p>
        </p:txBody>
      </p:sp>
      <p:sp>
        <p:nvSpPr>
          <p:cNvPr id="4" name="Text Placeholder 3">
            <a:extLst>
              <a:ext uri="{FF2B5EF4-FFF2-40B4-BE49-F238E27FC236}">
                <a16:creationId xmlns:a16="http://schemas.microsoft.com/office/drawing/2014/main" id="{4E08D3CC-58CD-4800-8D34-2A8A767A1289}"/>
              </a:ext>
            </a:extLst>
          </p:cNvPr>
          <p:cNvSpPr>
            <a:spLocks noGrp="1"/>
          </p:cNvSpPr>
          <p:nvPr>
            <p:ph type="body" sz="quarter" idx="15"/>
          </p:nvPr>
        </p:nvSpPr>
        <p:spPr/>
        <p:txBody>
          <a:bodyPr/>
          <a:lstStyle/>
          <a:p>
            <a:pPr marL="0" lvl="0" indent="0" algn="ctr" rtl="0">
              <a:spcBef>
                <a:spcPts val="0"/>
              </a:spcBef>
              <a:spcAft>
                <a:spcPts val="0"/>
              </a:spcAft>
              <a:buNone/>
            </a:pPr>
            <a:r>
              <a:rPr lang="en-US" sz="3200" b="1" dirty="0"/>
              <a:t>Section Examples: handlebars, tires, body, seat</a:t>
            </a:r>
          </a:p>
          <a:p>
            <a:pPr marL="0" lvl="0" indent="0" algn="ctr" rtl="0">
              <a:spcBef>
                <a:spcPts val="1600"/>
              </a:spcBef>
              <a:spcAft>
                <a:spcPts val="1600"/>
              </a:spcAft>
              <a:buNone/>
            </a:pPr>
            <a:r>
              <a:rPr lang="en-US" sz="3200" b="1" dirty="0">
                <a:solidFill>
                  <a:srgbClr val="FF0000"/>
                </a:solidFill>
              </a:rPr>
              <a:t>Click for another hint!</a:t>
            </a:r>
          </a:p>
          <a:p>
            <a:endParaRPr lang="en-US" dirty="0"/>
          </a:p>
        </p:txBody>
      </p:sp>
    </p:spTree>
    <p:extLst>
      <p:ext uri="{BB962C8B-B14F-4D97-AF65-F5344CB8AC3E}">
        <p14:creationId xmlns:p14="http://schemas.microsoft.com/office/powerpoint/2010/main" val="320236947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0BCC4D48-77C3-42EB-AE8A-C2EA9BDDA27E}"/>
              </a:ext>
            </a:extLst>
          </p:cNvPr>
          <p:cNvSpPr>
            <a:spLocks noGrp="1"/>
          </p:cNvSpPr>
          <p:nvPr>
            <p:ph type="body" sz="quarter" idx="14"/>
          </p:nvPr>
        </p:nvSpPr>
        <p:spPr/>
        <p:txBody>
          <a:bodyPr/>
          <a:lstStyle/>
          <a:p>
            <a:pPr algn="ctr"/>
            <a:r>
              <a:rPr lang="en" sz="4000" dirty="0"/>
              <a:t>Hint 3/3</a:t>
            </a:r>
            <a:endParaRPr lang="en-US" dirty="0"/>
          </a:p>
        </p:txBody>
      </p:sp>
      <p:sp>
        <p:nvSpPr>
          <p:cNvPr id="4" name="Text Placeholder 3">
            <a:extLst>
              <a:ext uri="{FF2B5EF4-FFF2-40B4-BE49-F238E27FC236}">
                <a16:creationId xmlns:a16="http://schemas.microsoft.com/office/drawing/2014/main" id="{5F397B4C-A748-4008-983C-6A4F7D605381}"/>
              </a:ext>
            </a:extLst>
          </p:cNvPr>
          <p:cNvSpPr>
            <a:spLocks noGrp="1"/>
          </p:cNvSpPr>
          <p:nvPr>
            <p:ph type="body" sz="quarter" idx="15"/>
          </p:nvPr>
        </p:nvSpPr>
        <p:spPr/>
        <p:txBody>
          <a:bodyPr/>
          <a:lstStyle/>
          <a:p>
            <a:pPr marL="0" lvl="0" indent="0" algn="ctr" rtl="0">
              <a:spcBef>
                <a:spcPts val="0"/>
              </a:spcBef>
              <a:spcAft>
                <a:spcPts val="0"/>
              </a:spcAft>
              <a:buNone/>
            </a:pPr>
            <a:r>
              <a:rPr lang="en-US" sz="3200" b="1" dirty="0"/>
              <a:t>Don’t forget the paint!</a:t>
            </a:r>
          </a:p>
          <a:p>
            <a:pPr marL="0" lvl="0" indent="0" algn="ctr" rtl="0">
              <a:spcBef>
                <a:spcPts val="1600"/>
              </a:spcBef>
              <a:spcAft>
                <a:spcPts val="1600"/>
              </a:spcAft>
              <a:buNone/>
            </a:pPr>
            <a:r>
              <a:rPr lang="en-US" sz="3200" b="1" dirty="0">
                <a:solidFill>
                  <a:srgbClr val="FF0000"/>
                </a:solidFill>
              </a:rPr>
              <a:t>Go to the next slide for an answer</a:t>
            </a:r>
          </a:p>
          <a:p>
            <a:endParaRPr lang="en-US" dirty="0"/>
          </a:p>
        </p:txBody>
      </p:sp>
    </p:spTree>
    <p:extLst>
      <p:ext uri="{BB962C8B-B14F-4D97-AF65-F5344CB8AC3E}">
        <p14:creationId xmlns:p14="http://schemas.microsoft.com/office/powerpoint/2010/main" val="329741535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C076F868-82CE-43FE-A207-77470076B885}"/>
              </a:ext>
            </a:extLst>
          </p:cNvPr>
          <p:cNvSpPr>
            <a:spLocks noGrp="1"/>
          </p:cNvSpPr>
          <p:nvPr>
            <p:ph type="body" sz="quarter" idx="14"/>
          </p:nvPr>
        </p:nvSpPr>
        <p:spPr/>
        <p:txBody>
          <a:bodyPr/>
          <a:lstStyle/>
          <a:p>
            <a:r>
              <a:rPr lang="en" dirty="0"/>
              <a:t>Bill of Materials Solution Example</a:t>
            </a:r>
            <a:endParaRPr lang="en-US" dirty="0"/>
          </a:p>
        </p:txBody>
      </p:sp>
      <p:sp>
        <p:nvSpPr>
          <p:cNvPr id="5" name="Google Shape;184;p24">
            <a:extLst>
              <a:ext uri="{FF2B5EF4-FFF2-40B4-BE49-F238E27FC236}">
                <a16:creationId xmlns:a16="http://schemas.microsoft.com/office/drawing/2014/main" id="{A0B7492F-9ACF-481F-983F-2B87DE7DC64F}"/>
              </a:ext>
            </a:extLst>
          </p:cNvPr>
          <p:cNvSpPr txBox="1">
            <a:spLocks/>
          </p:cNvSpPr>
          <p:nvPr/>
        </p:nvSpPr>
        <p:spPr>
          <a:xfrm>
            <a:off x="608880" y="1744224"/>
            <a:ext cx="8520600" cy="3339000"/>
          </a:xfrm>
          <a:prstGeom prst="rect">
            <a:avLst/>
          </a:prstGeom>
        </p:spPr>
        <p:txBody>
          <a:bodyPr spcFirstLastPara="1" wrap="square" lIns="91425" tIns="91425" rIns="91425" bIns="91425" anchor="t" anchorCtr="0">
            <a:noAutofit/>
          </a:bodyPr>
          <a:lstStyle>
            <a:lvl1pPr marL="457189" indent="-457189" algn="l" defTabSz="609585" rtl="0" eaLnBrk="1" latinLnBrk="0" hangingPunct="1">
              <a:spcBef>
                <a:spcPct val="20000"/>
              </a:spcBef>
              <a:buFont typeface="Arial"/>
              <a:buChar char="•"/>
              <a:defRPr sz="4267" kern="1200">
                <a:solidFill>
                  <a:schemeClr val="tx1"/>
                </a:solidFill>
                <a:latin typeface="+mn-lt"/>
                <a:ea typeface="+mn-ea"/>
                <a:cs typeface="+mn-cs"/>
              </a:defRPr>
            </a:lvl1pPr>
            <a:lvl2pPr marL="990575" indent="-380990" algn="l" defTabSz="609585" rtl="0" eaLnBrk="1" latinLnBrk="0" hangingPunct="1">
              <a:spcBef>
                <a:spcPct val="20000"/>
              </a:spcBef>
              <a:buFont typeface="Arial"/>
              <a:buChar char="–"/>
              <a:defRPr sz="3733" kern="1200">
                <a:solidFill>
                  <a:schemeClr val="tx1"/>
                </a:solidFill>
                <a:latin typeface="+mn-lt"/>
                <a:ea typeface="+mn-ea"/>
                <a:cs typeface="+mn-cs"/>
              </a:defRPr>
            </a:lvl2pPr>
            <a:lvl3pPr marL="1523962" indent="-304792" algn="l" defTabSz="609585" rtl="0" eaLnBrk="1" latinLnBrk="0" hangingPunct="1">
              <a:spcBef>
                <a:spcPct val="20000"/>
              </a:spcBef>
              <a:buFont typeface="Arial"/>
              <a:buChar char="•"/>
              <a:defRPr sz="3200" kern="1200">
                <a:solidFill>
                  <a:schemeClr val="tx1"/>
                </a:solidFill>
                <a:latin typeface="+mn-lt"/>
                <a:ea typeface="+mn-ea"/>
                <a:cs typeface="+mn-cs"/>
              </a:defRPr>
            </a:lvl3pPr>
            <a:lvl4pPr marL="2133547" indent="-304792" algn="l" defTabSz="609585" rtl="0" eaLnBrk="1" latinLnBrk="0" hangingPunct="1">
              <a:spcBef>
                <a:spcPct val="20000"/>
              </a:spcBef>
              <a:buFont typeface="Arial"/>
              <a:buChar char="–"/>
              <a:defRPr sz="2667" kern="1200">
                <a:solidFill>
                  <a:schemeClr val="tx1"/>
                </a:solidFill>
                <a:latin typeface="+mn-lt"/>
                <a:ea typeface="+mn-ea"/>
                <a:cs typeface="+mn-cs"/>
              </a:defRPr>
            </a:lvl4pPr>
            <a:lvl5pPr marL="2743131" indent="-304792" algn="l" defTabSz="609585" rtl="0" eaLnBrk="1" latinLnBrk="0" hangingPunct="1">
              <a:spcBef>
                <a:spcPct val="20000"/>
              </a:spcBef>
              <a:buFont typeface="Arial"/>
              <a:buChar char="»"/>
              <a:defRPr sz="2667" kern="1200">
                <a:solidFill>
                  <a:schemeClr val="tx1"/>
                </a:solidFill>
                <a:latin typeface="+mn-lt"/>
                <a:ea typeface="+mn-ea"/>
                <a:cs typeface="+mn-cs"/>
              </a:defRPr>
            </a:lvl5pPr>
            <a:lvl6pPr marL="3352716" indent="-304792" algn="l" defTabSz="609585" rtl="0" eaLnBrk="1" latinLnBrk="0" hangingPunct="1">
              <a:spcBef>
                <a:spcPct val="20000"/>
              </a:spcBef>
              <a:buFont typeface="Arial"/>
              <a:buChar char="•"/>
              <a:defRPr sz="2667" kern="1200">
                <a:solidFill>
                  <a:schemeClr val="tx1"/>
                </a:solidFill>
                <a:latin typeface="+mn-lt"/>
                <a:ea typeface="+mn-ea"/>
                <a:cs typeface="+mn-cs"/>
              </a:defRPr>
            </a:lvl6pPr>
            <a:lvl7pPr marL="3962301" indent="-304792" algn="l" defTabSz="609585" rtl="0" eaLnBrk="1" latinLnBrk="0" hangingPunct="1">
              <a:spcBef>
                <a:spcPct val="20000"/>
              </a:spcBef>
              <a:buFont typeface="Arial"/>
              <a:buChar char="•"/>
              <a:defRPr sz="2667" kern="1200">
                <a:solidFill>
                  <a:schemeClr val="tx1"/>
                </a:solidFill>
                <a:latin typeface="+mn-lt"/>
                <a:ea typeface="+mn-ea"/>
                <a:cs typeface="+mn-cs"/>
              </a:defRPr>
            </a:lvl7pPr>
            <a:lvl8pPr marL="4571886" indent="-304792" algn="l" defTabSz="609585" rtl="0" eaLnBrk="1" latinLnBrk="0" hangingPunct="1">
              <a:spcBef>
                <a:spcPct val="20000"/>
              </a:spcBef>
              <a:buFont typeface="Arial"/>
              <a:buChar char="•"/>
              <a:defRPr sz="2667" kern="1200">
                <a:solidFill>
                  <a:schemeClr val="tx1"/>
                </a:solidFill>
                <a:latin typeface="+mn-lt"/>
                <a:ea typeface="+mn-ea"/>
                <a:cs typeface="+mn-cs"/>
              </a:defRPr>
            </a:lvl8pPr>
            <a:lvl9pPr marL="5181470" indent="-304792" algn="l" defTabSz="609585" rtl="0" eaLnBrk="1" latinLnBrk="0" hangingPunct="1">
              <a:spcBef>
                <a:spcPct val="20000"/>
              </a:spcBef>
              <a:buFont typeface="Arial"/>
              <a:buChar char="•"/>
              <a:defRPr sz="2667" kern="1200">
                <a:solidFill>
                  <a:schemeClr val="tx1"/>
                </a:solidFill>
                <a:latin typeface="+mn-lt"/>
                <a:ea typeface="+mn-ea"/>
                <a:cs typeface="+mn-cs"/>
              </a:defRPr>
            </a:lvl9pPr>
          </a:lstStyle>
          <a:p>
            <a:pPr marL="0" indent="0">
              <a:spcBef>
                <a:spcPts val="0"/>
              </a:spcBef>
              <a:buFont typeface="Arial"/>
              <a:buNone/>
            </a:pPr>
            <a:r>
              <a:rPr lang="en-US" sz="1400" dirty="0"/>
              <a:t>Level 0: Bicycle</a:t>
            </a:r>
          </a:p>
          <a:p>
            <a:pPr marL="0" indent="0">
              <a:spcBef>
                <a:spcPts val="0"/>
              </a:spcBef>
              <a:buFont typeface="Arial"/>
              <a:buNone/>
            </a:pPr>
            <a:r>
              <a:rPr lang="en-US" sz="1400" dirty="0"/>
              <a:t>	</a:t>
            </a:r>
          </a:p>
          <a:p>
            <a:pPr marL="0" indent="0">
              <a:spcBef>
                <a:spcPts val="0"/>
              </a:spcBef>
              <a:buFont typeface="Arial"/>
              <a:buNone/>
            </a:pPr>
            <a:r>
              <a:rPr lang="en-US" sz="1400" dirty="0"/>
              <a:t>	Level 1: Body</a:t>
            </a:r>
          </a:p>
          <a:p>
            <a:pPr marL="0" indent="0">
              <a:spcBef>
                <a:spcPts val="1600"/>
              </a:spcBef>
              <a:buFont typeface="Arial"/>
              <a:buNone/>
            </a:pPr>
            <a:r>
              <a:rPr lang="en-US" sz="1400" dirty="0"/>
              <a:t>		Level 2: Black Paint</a:t>
            </a:r>
          </a:p>
          <a:p>
            <a:pPr marL="0" indent="0">
              <a:spcBef>
                <a:spcPts val="1600"/>
              </a:spcBef>
              <a:buFont typeface="Arial"/>
              <a:buNone/>
            </a:pPr>
            <a:r>
              <a:rPr lang="en-US" sz="1400" dirty="0"/>
              <a:t>		Level 2: Water Bottle Holder</a:t>
            </a:r>
          </a:p>
          <a:p>
            <a:pPr marL="0" indent="0">
              <a:spcBef>
                <a:spcPts val="1600"/>
              </a:spcBef>
              <a:buFont typeface="Arial"/>
              <a:buNone/>
            </a:pPr>
            <a:r>
              <a:rPr lang="en-US" sz="1400" dirty="0"/>
              <a:t>			Level 3: Black Paint</a:t>
            </a:r>
          </a:p>
          <a:p>
            <a:pPr marL="0" indent="457200">
              <a:spcBef>
                <a:spcPts val="1600"/>
              </a:spcBef>
              <a:buFont typeface="Arial"/>
              <a:buNone/>
            </a:pPr>
            <a:r>
              <a:rPr lang="en-US" sz="1400" dirty="0"/>
              <a:t>	Level 1: Tires</a:t>
            </a:r>
          </a:p>
          <a:p>
            <a:pPr marL="0" indent="457200">
              <a:spcBef>
                <a:spcPts val="1600"/>
              </a:spcBef>
              <a:buFont typeface="Arial"/>
              <a:buNone/>
            </a:pPr>
            <a:r>
              <a:rPr lang="en-US" sz="1400" dirty="0"/>
              <a:t>		Level 2: Tire Spokes</a:t>
            </a:r>
          </a:p>
          <a:p>
            <a:pPr marL="0" indent="457200">
              <a:spcBef>
                <a:spcPts val="1600"/>
              </a:spcBef>
              <a:buFont typeface="Arial"/>
              <a:buNone/>
            </a:pPr>
            <a:r>
              <a:rPr lang="en-US" sz="1400" dirty="0"/>
              <a:t>		Level 2: Gear Belt</a:t>
            </a:r>
          </a:p>
          <a:p>
            <a:pPr marL="0" indent="457200">
              <a:spcBef>
                <a:spcPts val="1600"/>
              </a:spcBef>
              <a:buFont typeface="Arial"/>
              <a:buNone/>
            </a:pPr>
            <a:r>
              <a:rPr lang="en-US" sz="1400" dirty="0"/>
              <a:t>	Level 1: Handlebars</a:t>
            </a:r>
          </a:p>
          <a:p>
            <a:pPr marL="0" indent="457200">
              <a:spcBef>
                <a:spcPts val="1600"/>
              </a:spcBef>
              <a:buFont typeface="Arial"/>
              <a:buNone/>
            </a:pPr>
            <a:r>
              <a:rPr lang="en-US" sz="1400" dirty="0"/>
              <a:t>		Level 2: Handbrakes</a:t>
            </a:r>
          </a:p>
          <a:p>
            <a:pPr marL="0" indent="457200">
              <a:spcBef>
                <a:spcPts val="1600"/>
              </a:spcBef>
              <a:buFont typeface="Arial"/>
              <a:buNone/>
            </a:pPr>
            <a:r>
              <a:rPr lang="en-US" sz="1400" dirty="0"/>
              <a:t>	Level 1: Seat</a:t>
            </a:r>
          </a:p>
          <a:p>
            <a:pPr marL="0" indent="457200">
              <a:spcBef>
                <a:spcPts val="1600"/>
              </a:spcBef>
              <a:buFont typeface="Arial"/>
              <a:buNone/>
            </a:pPr>
            <a:endParaRPr lang="en-US" sz="2400" dirty="0"/>
          </a:p>
          <a:p>
            <a:pPr marL="0" indent="457200">
              <a:spcBef>
                <a:spcPts val="1600"/>
              </a:spcBef>
              <a:spcAft>
                <a:spcPts val="1600"/>
              </a:spcAft>
              <a:buFont typeface="Arial"/>
              <a:buNone/>
            </a:pPr>
            <a:r>
              <a:rPr lang="en-US" sz="2400" dirty="0"/>
              <a:t>	</a:t>
            </a:r>
          </a:p>
        </p:txBody>
      </p:sp>
      <p:cxnSp>
        <p:nvCxnSpPr>
          <p:cNvPr id="18" name="Straight Connector 17">
            <a:extLst>
              <a:ext uri="{FF2B5EF4-FFF2-40B4-BE49-F238E27FC236}">
                <a16:creationId xmlns:a16="http://schemas.microsoft.com/office/drawing/2014/main" id="{613A8D34-5999-4F3F-8FD7-0799DA53D7A0}"/>
              </a:ext>
            </a:extLst>
          </p:cNvPr>
          <p:cNvCxnSpPr>
            <a:cxnSpLocks/>
          </p:cNvCxnSpPr>
          <p:nvPr/>
        </p:nvCxnSpPr>
        <p:spPr>
          <a:xfrm flipH="1">
            <a:off x="450574" y="1961322"/>
            <a:ext cx="251792" cy="0"/>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0" name="Straight Connector 19">
            <a:extLst>
              <a:ext uri="{FF2B5EF4-FFF2-40B4-BE49-F238E27FC236}">
                <a16:creationId xmlns:a16="http://schemas.microsoft.com/office/drawing/2014/main" id="{02A3AAFE-14C0-4CC8-A531-1C2D7054FCB0}"/>
              </a:ext>
            </a:extLst>
          </p:cNvPr>
          <p:cNvCxnSpPr>
            <a:cxnSpLocks/>
          </p:cNvCxnSpPr>
          <p:nvPr/>
        </p:nvCxnSpPr>
        <p:spPr>
          <a:xfrm flipH="1">
            <a:off x="450572" y="1961322"/>
            <a:ext cx="5" cy="4214190"/>
          </a:xfrm>
          <a:prstGeom prst="line">
            <a:avLst/>
          </a:prstGeom>
        </p:spPr>
        <p:style>
          <a:lnRef idx="2">
            <a:schemeClr val="dk1"/>
          </a:lnRef>
          <a:fillRef idx="0">
            <a:schemeClr val="dk1"/>
          </a:fillRef>
          <a:effectRef idx="1">
            <a:schemeClr val="dk1"/>
          </a:effectRef>
          <a:fontRef idx="minor">
            <a:schemeClr val="tx1"/>
          </a:fontRef>
        </p:style>
      </p:cxnSp>
      <p:cxnSp>
        <p:nvCxnSpPr>
          <p:cNvPr id="22" name="Straight Connector 21">
            <a:extLst>
              <a:ext uri="{FF2B5EF4-FFF2-40B4-BE49-F238E27FC236}">
                <a16:creationId xmlns:a16="http://schemas.microsoft.com/office/drawing/2014/main" id="{E5D055EF-CC51-41F0-BC15-464DA04BD1CC}"/>
              </a:ext>
            </a:extLst>
          </p:cNvPr>
          <p:cNvCxnSpPr>
            <a:cxnSpLocks/>
          </p:cNvCxnSpPr>
          <p:nvPr/>
        </p:nvCxnSpPr>
        <p:spPr>
          <a:xfrm flipH="1">
            <a:off x="450576" y="2372139"/>
            <a:ext cx="848137" cy="0"/>
          </a:xfrm>
          <a:prstGeom prst="line">
            <a:avLst/>
          </a:prstGeom>
        </p:spPr>
        <p:style>
          <a:lnRef idx="2">
            <a:schemeClr val="dk1"/>
          </a:lnRef>
          <a:fillRef idx="0">
            <a:schemeClr val="dk1"/>
          </a:fillRef>
          <a:effectRef idx="1">
            <a:schemeClr val="dk1"/>
          </a:effectRef>
          <a:fontRef idx="minor">
            <a:schemeClr val="tx1"/>
          </a:fontRef>
        </p:style>
      </p:cxnSp>
      <p:cxnSp>
        <p:nvCxnSpPr>
          <p:cNvPr id="33" name="Straight Connector 32">
            <a:extLst>
              <a:ext uri="{FF2B5EF4-FFF2-40B4-BE49-F238E27FC236}">
                <a16:creationId xmlns:a16="http://schemas.microsoft.com/office/drawing/2014/main" id="{27D40030-6D31-4352-942E-BCE153774203}"/>
              </a:ext>
            </a:extLst>
          </p:cNvPr>
          <p:cNvCxnSpPr>
            <a:cxnSpLocks/>
          </p:cNvCxnSpPr>
          <p:nvPr/>
        </p:nvCxnSpPr>
        <p:spPr>
          <a:xfrm>
            <a:off x="1550504" y="2478157"/>
            <a:ext cx="0" cy="755373"/>
          </a:xfrm>
          <a:prstGeom prst="line">
            <a:avLst/>
          </a:prstGeom>
        </p:spPr>
        <p:style>
          <a:lnRef idx="2">
            <a:schemeClr val="dk1"/>
          </a:lnRef>
          <a:fillRef idx="0">
            <a:schemeClr val="dk1"/>
          </a:fillRef>
          <a:effectRef idx="1">
            <a:schemeClr val="dk1"/>
          </a:effectRef>
          <a:fontRef idx="minor">
            <a:schemeClr val="tx1"/>
          </a:fontRef>
        </p:style>
      </p:cxnSp>
      <p:cxnSp>
        <p:nvCxnSpPr>
          <p:cNvPr id="36" name="Straight Connector 35">
            <a:extLst>
              <a:ext uri="{FF2B5EF4-FFF2-40B4-BE49-F238E27FC236}">
                <a16:creationId xmlns:a16="http://schemas.microsoft.com/office/drawing/2014/main" id="{257D6A39-7C4C-42BC-B6C7-A4B1A2DBFF20}"/>
              </a:ext>
            </a:extLst>
          </p:cNvPr>
          <p:cNvCxnSpPr>
            <a:cxnSpLocks/>
          </p:cNvCxnSpPr>
          <p:nvPr/>
        </p:nvCxnSpPr>
        <p:spPr>
          <a:xfrm>
            <a:off x="1550504" y="2822712"/>
            <a:ext cx="357809" cy="0"/>
          </a:xfrm>
          <a:prstGeom prst="line">
            <a:avLst/>
          </a:prstGeom>
        </p:spPr>
        <p:style>
          <a:lnRef idx="2">
            <a:schemeClr val="dk1"/>
          </a:lnRef>
          <a:fillRef idx="0">
            <a:schemeClr val="dk1"/>
          </a:fillRef>
          <a:effectRef idx="1">
            <a:schemeClr val="dk1"/>
          </a:effectRef>
          <a:fontRef idx="minor">
            <a:schemeClr val="tx1"/>
          </a:fontRef>
        </p:style>
      </p:cxnSp>
      <p:cxnSp>
        <p:nvCxnSpPr>
          <p:cNvPr id="40" name="Straight Connector 39">
            <a:extLst>
              <a:ext uri="{FF2B5EF4-FFF2-40B4-BE49-F238E27FC236}">
                <a16:creationId xmlns:a16="http://schemas.microsoft.com/office/drawing/2014/main" id="{FAFF6730-CD3D-4716-BC42-6CCB404BC9F9}"/>
              </a:ext>
            </a:extLst>
          </p:cNvPr>
          <p:cNvCxnSpPr/>
          <p:nvPr/>
        </p:nvCxnSpPr>
        <p:spPr>
          <a:xfrm>
            <a:off x="1550504" y="3233530"/>
            <a:ext cx="357809" cy="0"/>
          </a:xfrm>
          <a:prstGeom prst="line">
            <a:avLst/>
          </a:prstGeom>
        </p:spPr>
        <p:style>
          <a:lnRef idx="2">
            <a:schemeClr val="dk1"/>
          </a:lnRef>
          <a:fillRef idx="0">
            <a:schemeClr val="dk1"/>
          </a:fillRef>
          <a:effectRef idx="1">
            <a:schemeClr val="dk1"/>
          </a:effectRef>
          <a:fontRef idx="minor">
            <a:schemeClr val="tx1"/>
          </a:fontRef>
        </p:style>
      </p:cxnSp>
      <p:cxnSp>
        <p:nvCxnSpPr>
          <p:cNvPr id="42" name="Straight Connector 41">
            <a:extLst>
              <a:ext uri="{FF2B5EF4-FFF2-40B4-BE49-F238E27FC236}">
                <a16:creationId xmlns:a16="http://schemas.microsoft.com/office/drawing/2014/main" id="{C598BB4A-70AF-4E42-B6D0-BF3761FC03B6}"/>
              </a:ext>
            </a:extLst>
          </p:cNvPr>
          <p:cNvCxnSpPr>
            <a:cxnSpLocks/>
          </p:cNvCxnSpPr>
          <p:nvPr/>
        </p:nvCxnSpPr>
        <p:spPr>
          <a:xfrm>
            <a:off x="2146852" y="3317646"/>
            <a:ext cx="0" cy="330660"/>
          </a:xfrm>
          <a:prstGeom prst="line">
            <a:avLst/>
          </a:prstGeom>
        </p:spPr>
        <p:style>
          <a:lnRef idx="2">
            <a:schemeClr val="dk1"/>
          </a:lnRef>
          <a:fillRef idx="0">
            <a:schemeClr val="dk1"/>
          </a:fillRef>
          <a:effectRef idx="1">
            <a:schemeClr val="dk1"/>
          </a:effectRef>
          <a:fontRef idx="minor">
            <a:schemeClr val="tx1"/>
          </a:fontRef>
        </p:style>
      </p:cxnSp>
      <p:cxnSp>
        <p:nvCxnSpPr>
          <p:cNvPr id="44" name="Straight Connector 43">
            <a:extLst>
              <a:ext uri="{FF2B5EF4-FFF2-40B4-BE49-F238E27FC236}">
                <a16:creationId xmlns:a16="http://schemas.microsoft.com/office/drawing/2014/main" id="{B1D65D9E-397F-451C-B4D5-2C516C1CDFEB}"/>
              </a:ext>
            </a:extLst>
          </p:cNvPr>
          <p:cNvCxnSpPr>
            <a:cxnSpLocks/>
          </p:cNvCxnSpPr>
          <p:nvPr/>
        </p:nvCxnSpPr>
        <p:spPr>
          <a:xfrm flipH="1">
            <a:off x="2146852" y="3648306"/>
            <a:ext cx="357810" cy="0"/>
          </a:xfrm>
          <a:prstGeom prst="line">
            <a:avLst/>
          </a:prstGeom>
        </p:spPr>
        <p:style>
          <a:lnRef idx="2">
            <a:schemeClr val="dk1"/>
          </a:lnRef>
          <a:fillRef idx="0">
            <a:schemeClr val="dk1"/>
          </a:fillRef>
          <a:effectRef idx="1">
            <a:schemeClr val="dk1"/>
          </a:effectRef>
          <a:fontRef idx="minor">
            <a:schemeClr val="tx1"/>
          </a:fontRef>
        </p:style>
      </p:cxnSp>
      <p:cxnSp>
        <p:nvCxnSpPr>
          <p:cNvPr id="57" name="Straight Connector 56">
            <a:extLst>
              <a:ext uri="{FF2B5EF4-FFF2-40B4-BE49-F238E27FC236}">
                <a16:creationId xmlns:a16="http://schemas.microsoft.com/office/drawing/2014/main" id="{5EF6F678-480F-47D7-9054-876B7D1D615E}"/>
              </a:ext>
            </a:extLst>
          </p:cNvPr>
          <p:cNvCxnSpPr>
            <a:cxnSpLocks/>
          </p:cNvCxnSpPr>
          <p:nvPr/>
        </p:nvCxnSpPr>
        <p:spPr>
          <a:xfrm flipH="1">
            <a:off x="450573" y="4041913"/>
            <a:ext cx="848141" cy="0"/>
          </a:xfrm>
          <a:prstGeom prst="line">
            <a:avLst/>
          </a:prstGeom>
        </p:spPr>
        <p:style>
          <a:lnRef idx="2">
            <a:schemeClr val="dk1"/>
          </a:lnRef>
          <a:fillRef idx="0">
            <a:schemeClr val="dk1"/>
          </a:fillRef>
          <a:effectRef idx="1">
            <a:schemeClr val="dk1"/>
          </a:effectRef>
          <a:fontRef idx="minor">
            <a:schemeClr val="tx1"/>
          </a:fontRef>
        </p:style>
      </p:cxnSp>
      <p:cxnSp>
        <p:nvCxnSpPr>
          <p:cNvPr id="65" name="Straight Connector 64">
            <a:extLst>
              <a:ext uri="{FF2B5EF4-FFF2-40B4-BE49-F238E27FC236}">
                <a16:creationId xmlns:a16="http://schemas.microsoft.com/office/drawing/2014/main" id="{AAF4655D-E57B-47DB-8B53-37D74EE0F15A}"/>
              </a:ext>
            </a:extLst>
          </p:cNvPr>
          <p:cNvCxnSpPr/>
          <p:nvPr/>
        </p:nvCxnSpPr>
        <p:spPr>
          <a:xfrm flipH="1">
            <a:off x="450573" y="5314122"/>
            <a:ext cx="848140" cy="0"/>
          </a:xfrm>
          <a:prstGeom prst="line">
            <a:avLst/>
          </a:prstGeom>
        </p:spPr>
        <p:style>
          <a:lnRef idx="2">
            <a:schemeClr val="dk1"/>
          </a:lnRef>
          <a:fillRef idx="0">
            <a:schemeClr val="dk1"/>
          </a:fillRef>
          <a:effectRef idx="1">
            <a:schemeClr val="dk1"/>
          </a:effectRef>
          <a:fontRef idx="minor">
            <a:schemeClr val="tx1"/>
          </a:fontRef>
        </p:style>
      </p:cxnSp>
      <p:cxnSp>
        <p:nvCxnSpPr>
          <p:cNvPr id="67" name="Straight Connector 66">
            <a:extLst>
              <a:ext uri="{FF2B5EF4-FFF2-40B4-BE49-F238E27FC236}">
                <a16:creationId xmlns:a16="http://schemas.microsoft.com/office/drawing/2014/main" id="{E57E7080-1B91-47BA-9C57-19ABEBFDDC75}"/>
              </a:ext>
            </a:extLst>
          </p:cNvPr>
          <p:cNvCxnSpPr/>
          <p:nvPr/>
        </p:nvCxnSpPr>
        <p:spPr>
          <a:xfrm flipH="1">
            <a:off x="450573" y="6175512"/>
            <a:ext cx="848140" cy="0"/>
          </a:xfrm>
          <a:prstGeom prst="line">
            <a:avLst/>
          </a:prstGeom>
        </p:spPr>
        <p:style>
          <a:lnRef idx="2">
            <a:schemeClr val="dk1"/>
          </a:lnRef>
          <a:fillRef idx="0">
            <a:schemeClr val="dk1"/>
          </a:fillRef>
          <a:effectRef idx="1">
            <a:schemeClr val="dk1"/>
          </a:effectRef>
          <a:fontRef idx="minor">
            <a:schemeClr val="tx1"/>
          </a:fontRef>
        </p:style>
      </p:cxnSp>
      <p:cxnSp>
        <p:nvCxnSpPr>
          <p:cNvPr id="72" name="Straight Connector 71">
            <a:extLst>
              <a:ext uri="{FF2B5EF4-FFF2-40B4-BE49-F238E27FC236}">
                <a16:creationId xmlns:a16="http://schemas.microsoft.com/office/drawing/2014/main" id="{2480C6F6-9384-4574-8911-BC0394CDEF34}"/>
              </a:ext>
            </a:extLst>
          </p:cNvPr>
          <p:cNvCxnSpPr>
            <a:cxnSpLocks/>
          </p:cNvCxnSpPr>
          <p:nvPr/>
        </p:nvCxnSpPr>
        <p:spPr>
          <a:xfrm flipH="1">
            <a:off x="1550503" y="4181061"/>
            <a:ext cx="1" cy="748746"/>
          </a:xfrm>
          <a:prstGeom prst="line">
            <a:avLst/>
          </a:prstGeom>
        </p:spPr>
        <p:style>
          <a:lnRef idx="2">
            <a:schemeClr val="dk1"/>
          </a:lnRef>
          <a:fillRef idx="0">
            <a:schemeClr val="dk1"/>
          </a:fillRef>
          <a:effectRef idx="1">
            <a:schemeClr val="dk1"/>
          </a:effectRef>
          <a:fontRef idx="minor">
            <a:schemeClr val="tx1"/>
          </a:fontRef>
        </p:style>
      </p:cxnSp>
      <p:cxnSp>
        <p:nvCxnSpPr>
          <p:cNvPr id="73" name="Straight Connector 72">
            <a:extLst>
              <a:ext uri="{FF2B5EF4-FFF2-40B4-BE49-F238E27FC236}">
                <a16:creationId xmlns:a16="http://schemas.microsoft.com/office/drawing/2014/main" id="{8F94E435-DA4A-430D-998A-54A37D3CC9D1}"/>
              </a:ext>
            </a:extLst>
          </p:cNvPr>
          <p:cNvCxnSpPr>
            <a:cxnSpLocks/>
          </p:cNvCxnSpPr>
          <p:nvPr/>
        </p:nvCxnSpPr>
        <p:spPr>
          <a:xfrm>
            <a:off x="1550503" y="4446103"/>
            <a:ext cx="357809" cy="0"/>
          </a:xfrm>
          <a:prstGeom prst="line">
            <a:avLst/>
          </a:prstGeom>
        </p:spPr>
        <p:style>
          <a:lnRef idx="2">
            <a:schemeClr val="dk1"/>
          </a:lnRef>
          <a:fillRef idx="0">
            <a:schemeClr val="dk1"/>
          </a:fillRef>
          <a:effectRef idx="1">
            <a:schemeClr val="dk1"/>
          </a:effectRef>
          <a:fontRef idx="minor">
            <a:schemeClr val="tx1"/>
          </a:fontRef>
        </p:style>
      </p:cxnSp>
      <p:cxnSp>
        <p:nvCxnSpPr>
          <p:cNvPr id="74" name="Straight Connector 73">
            <a:extLst>
              <a:ext uri="{FF2B5EF4-FFF2-40B4-BE49-F238E27FC236}">
                <a16:creationId xmlns:a16="http://schemas.microsoft.com/office/drawing/2014/main" id="{D59E2CD3-6DD7-48A1-99E2-52AFE44D510C}"/>
              </a:ext>
            </a:extLst>
          </p:cNvPr>
          <p:cNvCxnSpPr/>
          <p:nvPr/>
        </p:nvCxnSpPr>
        <p:spPr>
          <a:xfrm>
            <a:off x="1550503" y="4929807"/>
            <a:ext cx="357809" cy="0"/>
          </a:xfrm>
          <a:prstGeom prst="line">
            <a:avLst/>
          </a:prstGeom>
        </p:spPr>
        <p:style>
          <a:lnRef idx="2">
            <a:schemeClr val="dk1"/>
          </a:lnRef>
          <a:fillRef idx="0">
            <a:schemeClr val="dk1"/>
          </a:fillRef>
          <a:effectRef idx="1">
            <a:schemeClr val="dk1"/>
          </a:effectRef>
          <a:fontRef idx="minor">
            <a:schemeClr val="tx1"/>
          </a:fontRef>
        </p:style>
      </p:cxnSp>
      <p:cxnSp>
        <p:nvCxnSpPr>
          <p:cNvPr id="78" name="Straight Connector 77">
            <a:extLst>
              <a:ext uri="{FF2B5EF4-FFF2-40B4-BE49-F238E27FC236}">
                <a16:creationId xmlns:a16="http://schemas.microsoft.com/office/drawing/2014/main" id="{1DE05FF3-D87F-4D7E-B83C-B191805DCFA0}"/>
              </a:ext>
            </a:extLst>
          </p:cNvPr>
          <p:cNvCxnSpPr/>
          <p:nvPr/>
        </p:nvCxnSpPr>
        <p:spPr>
          <a:xfrm>
            <a:off x="1550503" y="5406887"/>
            <a:ext cx="0" cy="331304"/>
          </a:xfrm>
          <a:prstGeom prst="line">
            <a:avLst/>
          </a:prstGeom>
        </p:spPr>
        <p:style>
          <a:lnRef idx="2">
            <a:schemeClr val="dk1"/>
          </a:lnRef>
          <a:fillRef idx="0">
            <a:schemeClr val="dk1"/>
          </a:fillRef>
          <a:effectRef idx="1">
            <a:schemeClr val="dk1"/>
          </a:effectRef>
          <a:fontRef idx="minor">
            <a:schemeClr val="tx1"/>
          </a:fontRef>
        </p:style>
      </p:cxnSp>
      <p:cxnSp>
        <p:nvCxnSpPr>
          <p:cNvPr id="80" name="Straight Connector 79">
            <a:extLst>
              <a:ext uri="{FF2B5EF4-FFF2-40B4-BE49-F238E27FC236}">
                <a16:creationId xmlns:a16="http://schemas.microsoft.com/office/drawing/2014/main" id="{4042B9ED-4F9F-46C0-80A6-3A743476D252}"/>
              </a:ext>
            </a:extLst>
          </p:cNvPr>
          <p:cNvCxnSpPr/>
          <p:nvPr/>
        </p:nvCxnSpPr>
        <p:spPr>
          <a:xfrm flipH="1">
            <a:off x="1550503" y="5738191"/>
            <a:ext cx="357809" cy="0"/>
          </a:xfrm>
          <a:prstGeom prst="line">
            <a:avLst/>
          </a:prstGeom>
        </p:spPr>
        <p:style>
          <a:lnRef idx="2">
            <a:schemeClr val="dk1"/>
          </a:lnRef>
          <a:fillRef idx="0">
            <a:schemeClr val="dk1"/>
          </a:fillRef>
          <a:effectRef idx="1">
            <a:schemeClr val="dk1"/>
          </a:effectRef>
          <a:fontRef idx="minor">
            <a:schemeClr val="tx1"/>
          </a:fontRef>
        </p:style>
      </p:cxnSp>
    </p:spTree>
    <p:extLst>
      <p:ext uri="{BB962C8B-B14F-4D97-AF65-F5344CB8AC3E}">
        <p14:creationId xmlns:p14="http://schemas.microsoft.com/office/powerpoint/2010/main" val="183001641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9EC0FDCC-228C-45A5-9ECA-23FDF78ABC8F}"/>
              </a:ext>
            </a:extLst>
          </p:cNvPr>
          <p:cNvSpPr>
            <a:spLocks noGrp="1"/>
          </p:cNvSpPr>
          <p:nvPr>
            <p:ph type="body" sz="quarter" idx="14"/>
          </p:nvPr>
        </p:nvSpPr>
        <p:spPr/>
        <p:txBody>
          <a:bodyPr/>
          <a:lstStyle/>
          <a:p>
            <a:r>
              <a:rPr lang="en-US" dirty="0"/>
              <a:t>How can you use the Bill of Materials?</a:t>
            </a:r>
          </a:p>
        </p:txBody>
      </p:sp>
      <p:sp>
        <p:nvSpPr>
          <p:cNvPr id="4" name="Text Placeholder 3">
            <a:extLst>
              <a:ext uri="{FF2B5EF4-FFF2-40B4-BE49-F238E27FC236}">
                <a16:creationId xmlns:a16="http://schemas.microsoft.com/office/drawing/2014/main" id="{492B2B44-29BA-4494-9B04-1857CBD2F0AC}"/>
              </a:ext>
            </a:extLst>
          </p:cNvPr>
          <p:cNvSpPr>
            <a:spLocks noGrp="1"/>
          </p:cNvSpPr>
          <p:nvPr>
            <p:ph type="body" sz="quarter" idx="15"/>
          </p:nvPr>
        </p:nvSpPr>
        <p:spPr/>
        <p:txBody>
          <a:bodyPr/>
          <a:lstStyle/>
          <a:p>
            <a:r>
              <a:rPr lang="en-US" dirty="0"/>
              <a:t>Everyone wants to try building something every once in a while.</a:t>
            </a:r>
          </a:p>
          <a:p>
            <a:r>
              <a:rPr lang="en-US" dirty="0"/>
              <a:t>Next time you want to build something, try making a bill of materials!</a:t>
            </a:r>
          </a:p>
          <a:p>
            <a:r>
              <a:rPr lang="en-US" dirty="0"/>
              <a:t>It will make your project much easier, and you can buy everything you need much easier. That’s because everything will be organized!</a:t>
            </a:r>
          </a:p>
        </p:txBody>
      </p:sp>
    </p:spTree>
    <p:extLst>
      <p:ext uri="{BB962C8B-B14F-4D97-AF65-F5344CB8AC3E}">
        <p14:creationId xmlns:p14="http://schemas.microsoft.com/office/powerpoint/2010/main" val="366541533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C1FEBB35-BF7D-4DF6-9F8A-2AB106B2A67F}"/>
              </a:ext>
            </a:extLst>
          </p:cNvPr>
          <p:cNvSpPr>
            <a:spLocks noGrp="1"/>
          </p:cNvSpPr>
          <p:nvPr>
            <p:ph type="body" sz="quarter" idx="14"/>
          </p:nvPr>
        </p:nvSpPr>
        <p:spPr/>
        <p:txBody>
          <a:bodyPr/>
          <a:lstStyle/>
          <a:p>
            <a:r>
              <a:rPr lang="en" dirty="0"/>
              <a:t>What did we learn?</a:t>
            </a:r>
            <a:endParaRPr lang="en-US" dirty="0"/>
          </a:p>
        </p:txBody>
      </p:sp>
      <p:sp>
        <p:nvSpPr>
          <p:cNvPr id="4" name="Text Placeholder 3">
            <a:extLst>
              <a:ext uri="{FF2B5EF4-FFF2-40B4-BE49-F238E27FC236}">
                <a16:creationId xmlns:a16="http://schemas.microsoft.com/office/drawing/2014/main" id="{73A2AC7D-02FD-45F4-A7AD-0A14A0AA3D00}"/>
              </a:ext>
            </a:extLst>
          </p:cNvPr>
          <p:cNvSpPr>
            <a:spLocks noGrp="1"/>
          </p:cNvSpPr>
          <p:nvPr>
            <p:ph type="body" sz="quarter" idx="15"/>
          </p:nvPr>
        </p:nvSpPr>
        <p:spPr/>
        <p:txBody>
          <a:bodyPr/>
          <a:lstStyle/>
          <a:p>
            <a:pPr marL="0" lvl="0" indent="0" algn="l" rtl="0">
              <a:spcBef>
                <a:spcPts val="0"/>
              </a:spcBef>
              <a:spcAft>
                <a:spcPts val="0"/>
              </a:spcAft>
              <a:buNone/>
            </a:pPr>
            <a:r>
              <a:rPr lang="en-US" dirty="0"/>
              <a:t>The Bill of Materials can be helpful in many ways!</a:t>
            </a:r>
          </a:p>
          <a:p>
            <a:pPr marL="457200" lvl="0" indent="-342900" algn="l" rtl="0">
              <a:spcBef>
                <a:spcPts val="1600"/>
              </a:spcBef>
              <a:spcAft>
                <a:spcPts val="0"/>
              </a:spcAft>
              <a:buSzPts val="1800"/>
              <a:buChar char="●"/>
            </a:pPr>
            <a:r>
              <a:rPr lang="en-US" dirty="0"/>
              <a:t>They show what materials are necessary to make a part</a:t>
            </a:r>
          </a:p>
          <a:p>
            <a:pPr marL="457200" lvl="0" indent="-342900" algn="l" rtl="0">
              <a:spcBef>
                <a:spcPts val="0"/>
              </a:spcBef>
              <a:spcAft>
                <a:spcPts val="0"/>
              </a:spcAft>
              <a:buSzPts val="1800"/>
              <a:buChar char="●"/>
            </a:pPr>
            <a:r>
              <a:rPr lang="en-US" dirty="0"/>
              <a:t>They make sure you have everything you need</a:t>
            </a:r>
          </a:p>
          <a:p>
            <a:pPr marL="0" lvl="0" indent="0" algn="l" rtl="0">
              <a:spcBef>
                <a:spcPts val="1600"/>
              </a:spcBef>
              <a:spcAft>
                <a:spcPts val="0"/>
              </a:spcAft>
              <a:buNone/>
            </a:pPr>
            <a:r>
              <a:rPr lang="en-US" dirty="0"/>
              <a:t>Things to remember:</a:t>
            </a:r>
          </a:p>
          <a:p>
            <a:pPr marL="457200" lvl="0" indent="-342900" algn="l" rtl="0">
              <a:spcBef>
                <a:spcPts val="1600"/>
              </a:spcBef>
              <a:spcAft>
                <a:spcPts val="0"/>
              </a:spcAft>
              <a:buSzPts val="1800"/>
              <a:buAutoNum type="arabicPeriod"/>
            </a:pPr>
            <a:r>
              <a:rPr lang="en-US" dirty="0"/>
              <a:t>Be careful not to forget small details!</a:t>
            </a:r>
          </a:p>
          <a:p>
            <a:pPr marL="457200" lvl="0" indent="-342900" algn="l" rtl="0">
              <a:spcBef>
                <a:spcPts val="0"/>
              </a:spcBef>
              <a:spcAft>
                <a:spcPts val="0"/>
              </a:spcAft>
              <a:buSzPts val="1800"/>
              <a:buAutoNum type="arabicPeriod"/>
            </a:pPr>
            <a:r>
              <a:rPr lang="en-US" dirty="0"/>
              <a:t>The completed part is always level 0!</a:t>
            </a:r>
          </a:p>
          <a:p>
            <a:endParaRPr lang="en-US" dirty="0"/>
          </a:p>
        </p:txBody>
      </p:sp>
    </p:spTree>
    <p:extLst>
      <p:ext uri="{BB962C8B-B14F-4D97-AF65-F5344CB8AC3E}">
        <p14:creationId xmlns:p14="http://schemas.microsoft.com/office/powerpoint/2010/main" val="132391181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889909E5-7AEA-4546-91B7-5D524347A3FC}"/>
              </a:ext>
            </a:extLst>
          </p:cNvPr>
          <p:cNvSpPr>
            <a:spLocks noGrp="1"/>
          </p:cNvSpPr>
          <p:nvPr>
            <p:ph type="body" sz="quarter" idx="13"/>
          </p:nvPr>
        </p:nvSpPr>
        <p:spPr/>
        <p:txBody>
          <a:bodyPr/>
          <a:lstStyle/>
          <a:p>
            <a:r>
              <a:rPr lang="en-US" dirty="0"/>
              <a:t>Thank you!</a:t>
            </a:r>
          </a:p>
        </p:txBody>
      </p:sp>
      <p:pic>
        <p:nvPicPr>
          <p:cNvPr id="5" name="Google Shape;233;g950c095c77_0_140">
            <a:extLst>
              <a:ext uri="{FF2B5EF4-FFF2-40B4-BE49-F238E27FC236}">
                <a16:creationId xmlns:a16="http://schemas.microsoft.com/office/drawing/2014/main" id="{98DC0E46-858F-4162-AD41-67CEE53759C5}"/>
              </a:ext>
            </a:extLst>
          </p:cNvPr>
          <p:cNvPicPr preferRelativeResize="0"/>
          <p:nvPr/>
        </p:nvPicPr>
        <p:blipFill rotWithShape="1">
          <a:blip r:embed="rId2">
            <a:alphaModFix/>
          </a:blip>
          <a:srcRect/>
          <a:stretch/>
        </p:blipFill>
        <p:spPr>
          <a:xfrm>
            <a:off x="4155765" y="1288977"/>
            <a:ext cx="3822576" cy="2866925"/>
          </a:xfrm>
          <a:prstGeom prst="rect">
            <a:avLst/>
          </a:prstGeom>
          <a:noFill/>
          <a:ln>
            <a:noFill/>
          </a:ln>
        </p:spPr>
      </p:pic>
    </p:spTree>
    <p:extLst>
      <p:ext uri="{BB962C8B-B14F-4D97-AF65-F5344CB8AC3E}">
        <p14:creationId xmlns:p14="http://schemas.microsoft.com/office/powerpoint/2010/main" val="143138426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799894E5-CAD1-4572-9E52-B276E0A96F34}"/>
              </a:ext>
            </a:extLst>
          </p:cNvPr>
          <p:cNvSpPr>
            <a:spLocks noGrp="1"/>
          </p:cNvSpPr>
          <p:nvPr>
            <p:ph type="body" sz="quarter" idx="14"/>
          </p:nvPr>
        </p:nvSpPr>
        <p:spPr/>
        <p:txBody>
          <a:bodyPr/>
          <a:lstStyle/>
          <a:p>
            <a:r>
              <a:rPr lang="en-US" sz="3730" b="0" i="0" u="none" strike="noStrike" dirty="0">
                <a:solidFill>
                  <a:srgbClr val="E36102"/>
                </a:solidFill>
                <a:effectLst/>
                <a:latin typeface="Arial" panose="020B0604020202020204" pitchFamily="34" charset="0"/>
              </a:rPr>
              <a:t>What is a Bill of Materials?</a:t>
            </a:r>
            <a:endParaRPr lang="en-US" sz="3730" dirty="0"/>
          </a:p>
        </p:txBody>
      </p:sp>
      <p:sp>
        <p:nvSpPr>
          <p:cNvPr id="4" name="Text Placeholder 3">
            <a:extLst>
              <a:ext uri="{FF2B5EF4-FFF2-40B4-BE49-F238E27FC236}">
                <a16:creationId xmlns:a16="http://schemas.microsoft.com/office/drawing/2014/main" id="{50354BEA-2148-4637-A47C-97A834597557}"/>
              </a:ext>
            </a:extLst>
          </p:cNvPr>
          <p:cNvSpPr>
            <a:spLocks noGrp="1"/>
          </p:cNvSpPr>
          <p:nvPr>
            <p:ph type="body" sz="quarter" idx="15"/>
          </p:nvPr>
        </p:nvSpPr>
        <p:spPr/>
        <p:txBody>
          <a:bodyPr/>
          <a:lstStyle/>
          <a:p>
            <a:pPr rtl="0">
              <a:spcBef>
                <a:spcPts val="0"/>
              </a:spcBef>
              <a:spcAft>
                <a:spcPts val="0"/>
              </a:spcAft>
            </a:pPr>
            <a:r>
              <a:rPr lang="en-US" sz="2800" b="0" i="0" u="none" strike="noStrike" dirty="0">
                <a:solidFill>
                  <a:srgbClr val="000000"/>
                </a:solidFill>
                <a:effectLst/>
                <a:latin typeface="Arial" panose="020B0604020202020204" pitchFamily="34" charset="0"/>
              </a:rPr>
              <a:t>A Bill of Materials is commonly used in </a:t>
            </a:r>
            <a:r>
              <a:rPr lang="en-US" sz="2800" b="0" i="1" u="none" strike="noStrike" dirty="0">
                <a:solidFill>
                  <a:srgbClr val="000000"/>
                </a:solidFill>
                <a:effectLst/>
                <a:latin typeface="Arial" panose="020B0604020202020204" pitchFamily="34" charset="0"/>
              </a:rPr>
              <a:t>manufacturing</a:t>
            </a:r>
            <a:r>
              <a:rPr lang="en-US" sz="2800" b="0" i="0" u="none" strike="noStrike" dirty="0">
                <a:solidFill>
                  <a:srgbClr val="000000"/>
                </a:solidFill>
                <a:effectLst/>
                <a:latin typeface="Arial" panose="020B0604020202020204" pitchFamily="34" charset="0"/>
              </a:rPr>
              <a:t>.</a:t>
            </a:r>
            <a:endParaRPr lang="en-US" sz="4400" b="0" dirty="0">
              <a:effectLst/>
            </a:endParaRPr>
          </a:p>
          <a:p>
            <a:pPr rtl="0">
              <a:spcBef>
                <a:spcPts val="0"/>
              </a:spcBef>
              <a:spcAft>
                <a:spcPts val="0"/>
              </a:spcAft>
            </a:pPr>
            <a:r>
              <a:rPr lang="en-US" sz="2800" b="0" i="0" u="none" strike="noStrike" dirty="0">
                <a:solidFill>
                  <a:srgbClr val="000000"/>
                </a:solidFill>
                <a:effectLst/>
                <a:latin typeface="Arial" panose="020B0604020202020204" pitchFamily="34" charset="0"/>
              </a:rPr>
              <a:t>They break down the bigger parts of a finished product into smaller parts (like splitting a water bottle into a bottom and a top)</a:t>
            </a:r>
            <a:endParaRPr lang="en-US" sz="4400" b="0" dirty="0">
              <a:effectLst/>
            </a:endParaRPr>
          </a:p>
          <a:p>
            <a:pPr rtl="0">
              <a:spcBef>
                <a:spcPts val="0"/>
              </a:spcBef>
              <a:spcAft>
                <a:spcPts val="0"/>
              </a:spcAft>
            </a:pPr>
            <a:r>
              <a:rPr lang="en-US" sz="2800" b="0" i="0" u="none" strike="noStrike" dirty="0">
                <a:solidFill>
                  <a:srgbClr val="000000"/>
                </a:solidFill>
                <a:effectLst/>
                <a:latin typeface="Arial" panose="020B0604020202020204" pitchFamily="34" charset="0"/>
              </a:rPr>
              <a:t>The top of the water bottle might have screws (like this one!)</a:t>
            </a:r>
            <a:endParaRPr lang="en-US" sz="4400" b="0" dirty="0">
              <a:effectLst/>
            </a:endParaRPr>
          </a:p>
          <a:p>
            <a:pPr rtl="0">
              <a:spcBef>
                <a:spcPts val="0"/>
              </a:spcBef>
              <a:spcAft>
                <a:spcPts val="0"/>
              </a:spcAft>
            </a:pPr>
            <a:r>
              <a:rPr lang="en-US" sz="2800" b="0" i="0" u="none" strike="noStrike" dirty="0">
                <a:solidFill>
                  <a:srgbClr val="000000"/>
                </a:solidFill>
                <a:effectLst/>
                <a:latin typeface="Arial" panose="020B0604020202020204" pitchFamily="34" charset="0"/>
              </a:rPr>
              <a:t>All materials are included, even the paint that you need!</a:t>
            </a:r>
            <a:endParaRPr lang="en-US" sz="4400" b="0" dirty="0">
              <a:effectLst/>
            </a:endParaRPr>
          </a:p>
          <a:p>
            <a:pPr marL="0" indent="0">
              <a:buNone/>
            </a:pPr>
            <a:br>
              <a:rPr lang="en-US" dirty="0"/>
            </a:br>
            <a:endParaRPr lang="en-US" dirty="0"/>
          </a:p>
        </p:txBody>
      </p:sp>
      <p:pic>
        <p:nvPicPr>
          <p:cNvPr id="1026" name="Picture 2">
            <a:extLst>
              <a:ext uri="{FF2B5EF4-FFF2-40B4-BE49-F238E27FC236}">
                <a16:creationId xmlns:a16="http://schemas.microsoft.com/office/drawing/2014/main" id="{77FFC9CF-79D0-47F6-90B6-8701A396DEF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621078" y="3066098"/>
            <a:ext cx="3570922" cy="357092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7871224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6B62634F-35FD-4739-92CB-DDF3AE152C3B}"/>
              </a:ext>
            </a:extLst>
          </p:cNvPr>
          <p:cNvSpPr>
            <a:spLocks noGrp="1"/>
          </p:cNvSpPr>
          <p:nvPr>
            <p:ph type="body" sz="quarter" idx="14"/>
          </p:nvPr>
        </p:nvSpPr>
        <p:spPr/>
        <p:txBody>
          <a:bodyPr/>
          <a:lstStyle/>
          <a:p>
            <a:r>
              <a:rPr lang="en" sz="1400" dirty="0"/>
              <a:t>How do you make a Bill of Materials?</a:t>
            </a:r>
            <a:endParaRPr lang="en-US" dirty="0"/>
          </a:p>
        </p:txBody>
      </p:sp>
      <p:sp>
        <p:nvSpPr>
          <p:cNvPr id="4" name="Text Placeholder 3">
            <a:extLst>
              <a:ext uri="{FF2B5EF4-FFF2-40B4-BE49-F238E27FC236}">
                <a16:creationId xmlns:a16="http://schemas.microsoft.com/office/drawing/2014/main" id="{A15A1404-5500-4F4D-9A3E-FE28ABA4EC21}"/>
              </a:ext>
            </a:extLst>
          </p:cNvPr>
          <p:cNvSpPr>
            <a:spLocks noGrp="1"/>
          </p:cNvSpPr>
          <p:nvPr>
            <p:ph type="body" sz="quarter" idx="15"/>
          </p:nvPr>
        </p:nvSpPr>
        <p:spPr/>
        <p:txBody>
          <a:bodyPr/>
          <a:lstStyle/>
          <a:p>
            <a:pPr marL="0" lvl="0" indent="0" algn="l" rtl="0">
              <a:spcBef>
                <a:spcPts val="0"/>
              </a:spcBef>
              <a:spcAft>
                <a:spcPts val="0"/>
              </a:spcAft>
              <a:buNone/>
            </a:pPr>
            <a:r>
              <a:rPr lang="en-US" sz="1800" dirty="0"/>
              <a:t>An </a:t>
            </a:r>
            <a:r>
              <a:rPr lang="en-US" sz="1800" b="1" dirty="0"/>
              <a:t>indented Bill of Materials</a:t>
            </a:r>
            <a:r>
              <a:rPr lang="en-US" sz="1800" dirty="0"/>
              <a:t> usually includes each item’s </a:t>
            </a:r>
            <a:r>
              <a:rPr lang="en-US" sz="1800" b="1" dirty="0"/>
              <a:t>level </a:t>
            </a:r>
            <a:r>
              <a:rPr lang="en-US" sz="1800" dirty="0"/>
              <a:t>and</a:t>
            </a:r>
            <a:r>
              <a:rPr lang="en-US" sz="1800" b="1" dirty="0"/>
              <a:t> name </a:t>
            </a:r>
            <a:r>
              <a:rPr lang="en-US" sz="1800" dirty="0"/>
              <a:t>of the part.</a:t>
            </a:r>
          </a:p>
          <a:p>
            <a:pPr marL="0" lvl="0" indent="0" algn="l" rtl="0">
              <a:spcBef>
                <a:spcPts val="1600"/>
              </a:spcBef>
              <a:spcAft>
                <a:spcPts val="0"/>
              </a:spcAft>
              <a:buNone/>
            </a:pPr>
            <a:r>
              <a:rPr lang="en-US" sz="1800" dirty="0"/>
              <a:t>A Bill of Materials has different </a:t>
            </a:r>
            <a:r>
              <a:rPr lang="en-US" sz="1800" b="1" dirty="0"/>
              <a:t>levels. </a:t>
            </a:r>
            <a:r>
              <a:rPr lang="en-US" sz="1800" dirty="0"/>
              <a:t>Level 0 is the finished product (like a water bottle).</a:t>
            </a:r>
          </a:p>
          <a:p>
            <a:pPr marL="0" lvl="0" indent="0" algn="l" rtl="0">
              <a:spcBef>
                <a:spcPts val="1600"/>
              </a:spcBef>
              <a:spcAft>
                <a:spcPts val="0"/>
              </a:spcAft>
              <a:buNone/>
            </a:pPr>
            <a:r>
              <a:rPr lang="en-US" sz="1800" dirty="0"/>
              <a:t>Level 1 would be </a:t>
            </a:r>
            <a:r>
              <a:rPr lang="en-US" sz="1800" b="1" dirty="0"/>
              <a:t>everything</a:t>
            </a:r>
            <a:r>
              <a:rPr lang="en-US" sz="1800" dirty="0"/>
              <a:t> that you need to put together to make the water bottle (let’s use the top as an example).</a:t>
            </a:r>
          </a:p>
          <a:p>
            <a:pPr marL="0" lvl="0" indent="0" algn="l" rtl="0">
              <a:spcBef>
                <a:spcPts val="1600"/>
              </a:spcBef>
              <a:spcAft>
                <a:spcPts val="0"/>
              </a:spcAft>
              <a:buNone/>
            </a:pPr>
            <a:r>
              <a:rPr lang="en-US" sz="1800" dirty="0"/>
              <a:t>Level 2 would be what you need to make the top (the screws and handle).</a:t>
            </a:r>
          </a:p>
          <a:p>
            <a:pPr marL="0" lvl="0" indent="0" algn="l" rtl="0">
              <a:spcBef>
                <a:spcPts val="1600"/>
              </a:spcBef>
              <a:spcAft>
                <a:spcPts val="0"/>
              </a:spcAft>
              <a:buNone/>
            </a:pPr>
            <a:r>
              <a:rPr lang="en-US" sz="1800" dirty="0"/>
              <a:t>The next slide has an example!</a:t>
            </a:r>
          </a:p>
          <a:p>
            <a:pPr marL="0" indent="0">
              <a:buNone/>
            </a:pPr>
            <a:br>
              <a:rPr lang="en-US" dirty="0"/>
            </a:br>
            <a:endParaRPr lang="en-US" dirty="0"/>
          </a:p>
        </p:txBody>
      </p:sp>
    </p:spTree>
    <p:extLst>
      <p:ext uri="{BB962C8B-B14F-4D97-AF65-F5344CB8AC3E}">
        <p14:creationId xmlns:p14="http://schemas.microsoft.com/office/powerpoint/2010/main" val="97933947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6A59925D-C736-47C8-B7AE-EFD5F712CAED}"/>
              </a:ext>
            </a:extLst>
          </p:cNvPr>
          <p:cNvSpPr>
            <a:spLocks noGrp="1"/>
          </p:cNvSpPr>
          <p:nvPr>
            <p:ph type="body" sz="quarter" idx="14"/>
          </p:nvPr>
        </p:nvSpPr>
        <p:spPr/>
        <p:txBody>
          <a:bodyPr/>
          <a:lstStyle/>
          <a:p>
            <a:r>
              <a:rPr lang="en" dirty="0"/>
              <a:t>Water Bottle Example</a:t>
            </a:r>
            <a:endParaRPr lang="en-US" dirty="0"/>
          </a:p>
        </p:txBody>
      </p:sp>
      <p:sp>
        <p:nvSpPr>
          <p:cNvPr id="4" name="Text Placeholder 3">
            <a:extLst>
              <a:ext uri="{FF2B5EF4-FFF2-40B4-BE49-F238E27FC236}">
                <a16:creationId xmlns:a16="http://schemas.microsoft.com/office/drawing/2014/main" id="{A3340A1E-BD2A-45D1-9B2F-E26AD258348A}"/>
              </a:ext>
            </a:extLst>
          </p:cNvPr>
          <p:cNvSpPr>
            <a:spLocks noGrp="1"/>
          </p:cNvSpPr>
          <p:nvPr>
            <p:ph type="body" sz="quarter" idx="15"/>
          </p:nvPr>
        </p:nvSpPr>
        <p:spPr/>
        <p:txBody>
          <a:bodyPr/>
          <a:lstStyle/>
          <a:p>
            <a:pPr marL="0" lvl="0" indent="0" algn="l" rtl="0">
              <a:spcBef>
                <a:spcPts val="0"/>
              </a:spcBef>
              <a:spcAft>
                <a:spcPts val="0"/>
              </a:spcAft>
              <a:buNone/>
            </a:pPr>
            <a:r>
              <a:rPr lang="en-US" sz="2800" dirty="0"/>
              <a:t>A Bill of Materials has its levels </a:t>
            </a:r>
            <a:r>
              <a:rPr lang="en-US" sz="2800" b="1" dirty="0"/>
              <a:t>indented</a:t>
            </a:r>
            <a:r>
              <a:rPr lang="en-US" sz="2800" dirty="0"/>
              <a:t> as well! Let’s take a look at the water bottle from earlier and make a Bill of Materials.</a:t>
            </a:r>
          </a:p>
          <a:p>
            <a:pPr marL="0" lvl="0" indent="0" algn="l" rtl="0">
              <a:spcBef>
                <a:spcPts val="1600"/>
              </a:spcBef>
              <a:spcAft>
                <a:spcPts val="0"/>
              </a:spcAft>
              <a:buNone/>
            </a:pPr>
            <a:r>
              <a:rPr lang="en-US" sz="2800" dirty="0"/>
              <a:t>Level 0: Water Bottle</a:t>
            </a:r>
          </a:p>
          <a:p>
            <a:pPr marL="0" lvl="0" indent="0" algn="l" rtl="0">
              <a:spcBef>
                <a:spcPts val="1600"/>
              </a:spcBef>
              <a:spcAft>
                <a:spcPts val="0"/>
              </a:spcAft>
              <a:buNone/>
            </a:pPr>
            <a:r>
              <a:rPr lang="en-US" sz="2800" dirty="0"/>
              <a:t>	Level 1: Bottle Cap</a:t>
            </a:r>
          </a:p>
          <a:p>
            <a:pPr marL="0" lvl="0" indent="0" algn="l" rtl="0">
              <a:spcBef>
                <a:spcPts val="1600"/>
              </a:spcBef>
              <a:spcAft>
                <a:spcPts val="0"/>
              </a:spcAft>
              <a:buNone/>
            </a:pPr>
            <a:r>
              <a:rPr lang="en-US" sz="2800" dirty="0"/>
              <a:t>		Level 2: Screws</a:t>
            </a:r>
          </a:p>
          <a:p>
            <a:pPr marL="0" lvl="0" indent="0" algn="l" rtl="0">
              <a:spcBef>
                <a:spcPts val="1600"/>
              </a:spcBef>
              <a:spcAft>
                <a:spcPts val="0"/>
              </a:spcAft>
              <a:buNone/>
            </a:pPr>
            <a:r>
              <a:rPr lang="en-US" sz="2800" dirty="0"/>
              <a:t>		Level 2: Plastic Handle</a:t>
            </a:r>
          </a:p>
          <a:p>
            <a:pPr marL="0" lvl="0" indent="0" algn="l" rtl="0">
              <a:spcBef>
                <a:spcPts val="1600"/>
              </a:spcBef>
              <a:spcAft>
                <a:spcPts val="0"/>
              </a:spcAft>
              <a:buNone/>
            </a:pPr>
            <a:r>
              <a:rPr lang="en-US" sz="2800" dirty="0"/>
              <a:t>	Level 1: Bottle body</a:t>
            </a:r>
          </a:p>
          <a:p>
            <a:pPr marL="0" lvl="0" indent="0" algn="l" rtl="0">
              <a:spcBef>
                <a:spcPts val="1600"/>
              </a:spcBef>
              <a:spcAft>
                <a:spcPts val="0"/>
              </a:spcAft>
              <a:buNone/>
            </a:pPr>
            <a:r>
              <a:rPr lang="en-US" sz="2800" dirty="0"/>
              <a:t>		Level 2: Paint</a:t>
            </a:r>
          </a:p>
          <a:p>
            <a:endParaRPr lang="en-US" dirty="0"/>
          </a:p>
        </p:txBody>
      </p:sp>
      <p:pic>
        <p:nvPicPr>
          <p:cNvPr id="6" name="Google Shape;106;p16">
            <a:extLst>
              <a:ext uri="{FF2B5EF4-FFF2-40B4-BE49-F238E27FC236}">
                <a16:creationId xmlns:a16="http://schemas.microsoft.com/office/drawing/2014/main" id="{86A99661-E3E9-4145-929C-B7C11772D1F9}"/>
              </a:ext>
            </a:extLst>
          </p:cNvPr>
          <p:cNvPicPr preferRelativeResize="0"/>
          <p:nvPr/>
        </p:nvPicPr>
        <p:blipFill rotWithShape="1">
          <a:blip r:embed="rId2">
            <a:alphaModFix/>
          </a:blip>
          <a:srcRect l="30260" r="31456"/>
          <a:stretch/>
        </p:blipFill>
        <p:spPr>
          <a:xfrm>
            <a:off x="6096000" y="3090425"/>
            <a:ext cx="2197129" cy="3767575"/>
          </a:xfrm>
          <a:prstGeom prst="rect">
            <a:avLst/>
          </a:prstGeom>
          <a:noFill/>
          <a:ln>
            <a:noFill/>
          </a:ln>
        </p:spPr>
      </p:pic>
    </p:spTree>
    <p:extLst>
      <p:ext uri="{BB962C8B-B14F-4D97-AF65-F5344CB8AC3E}">
        <p14:creationId xmlns:p14="http://schemas.microsoft.com/office/powerpoint/2010/main" val="379323231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7A2C8791-918B-4329-8E01-3016C1A891CF}"/>
              </a:ext>
            </a:extLst>
          </p:cNvPr>
          <p:cNvSpPr>
            <a:spLocks noGrp="1"/>
          </p:cNvSpPr>
          <p:nvPr>
            <p:ph type="body" sz="quarter" idx="14"/>
          </p:nvPr>
        </p:nvSpPr>
        <p:spPr/>
        <p:txBody>
          <a:bodyPr/>
          <a:lstStyle/>
          <a:p>
            <a:r>
              <a:rPr lang="en" dirty="0"/>
              <a:t>Being Careful</a:t>
            </a:r>
            <a:endParaRPr lang="en-US" dirty="0"/>
          </a:p>
        </p:txBody>
      </p:sp>
      <p:sp>
        <p:nvSpPr>
          <p:cNvPr id="4" name="Text Placeholder 3">
            <a:extLst>
              <a:ext uri="{FF2B5EF4-FFF2-40B4-BE49-F238E27FC236}">
                <a16:creationId xmlns:a16="http://schemas.microsoft.com/office/drawing/2014/main" id="{6797D582-2A7A-4B4C-AF7D-9485EFAF845B}"/>
              </a:ext>
            </a:extLst>
          </p:cNvPr>
          <p:cNvSpPr>
            <a:spLocks noGrp="1"/>
          </p:cNvSpPr>
          <p:nvPr>
            <p:ph type="body" sz="quarter" idx="15"/>
          </p:nvPr>
        </p:nvSpPr>
        <p:spPr/>
        <p:txBody>
          <a:bodyPr/>
          <a:lstStyle/>
          <a:p>
            <a:r>
              <a:rPr lang="en-US" dirty="0"/>
              <a:t>When you make a Bill of Materials, be careful not to forget anything! If you forget one thing on there, the water bottle might not come out right. Imagine if you forgot to put paint on it! It would look something like this, and the customer wouldn’t be happy.</a:t>
            </a:r>
          </a:p>
          <a:p>
            <a:endParaRPr lang="en-US" dirty="0"/>
          </a:p>
        </p:txBody>
      </p:sp>
      <p:pic>
        <p:nvPicPr>
          <p:cNvPr id="6" name="Google Shape;113;p17">
            <a:extLst>
              <a:ext uri="{FF2B5EF4-FFF2-40B4-BE49-F238E27FC236}">
                <a16:creationId xmlns:a16="http://schemas.microsoft.com/office/drawing/2014/main" id="{F861AB08-F8DD-4882-8ED7-1D31300069A4}"/>
              </a:ext>
            </a:extLst>
          </p:cNvPr>
          <p:cNvPicPr preferRelativeResize="0"/>
          <p:nvPr/>
        </p:nvPicPr>
        <p:blipFill>
          <a:blip r:embed="rId2">
            <a:alphaModFix/>
          </a:blip>
          <a:stretch>
            <a:fillRect/>
          </a:stretch>
        </p:blipFill>
        <p:spPr>
          <a:xfrm>
            <a:off x="8140900" y="3751580"/>
            <a:ext cx="3014780" cy="2994660"/>
          </a:xfrm>
          <a:prstGeom prst="rect">
            <a:avLst/>
          </a:prstGeom>
          <a:noFill/>
          <a:ln>
            <a:noFill/>
          </a:ln>
        </p:spPr>
      </p:pic>
    </p:spTree>
    <p:extLst>
      <p:ext uri="{BB962C8B-B14F-4D97-AF65-F5344CB8AC3E}">
        <p14:creationId xmlns:p14="http://schemas.microsoft.com/office/powerpoint/2010/main" val="142121751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 name="Group 4">
            <a:extLst>
              <a:ext uri="{FF2B5EF4-FFF2-40B4-BE49-F238E27FC236}">
                <a16:creationId xmlns:a16="http://schemas.microsoft.com/office/drawing/2014/main" id="{9C89D91A-44D6-4A6B-84A7-38FEEC411403}"/>
              </a:ext>
            </a:extLst>
          </p:cNvPr>
          <p:cNvGrpSpPr/>
          <p:nvPr/>
        </p:nvGrpSpPr>
        <p:grpSpPr>
          <a:xfrm>
            <a:off x="180645" y="750796"/>
            <a:ext cx="10405775" cy="6107204"/>
            <a:chOff x="109825" y="142024"/>
            <a:chExt cx="8380150" cy="4753600"/>
          </a:xfrm>
        </p:grpSpPr>
        <p:pic>
          <p:nvPicPr>
            <p:cNvPr id="6" name="Google Shape;120;p18">
              <a:extLst>
                <a:ext uri="{FF2B5EF4-FFF2-40B4-BE49-F238E27FC236}">
                  <a16:creationId xmlns:a16="http://schemas.microsoft.com/office/drawing/2014/main" id="{482760B0-FC5A-48DA-B31A-C5BA2A62FC56}"/>
                </a:ext>
              </a:extLst>
            </p:cNvPr>
            <p:cNvPicPr preferRelativeResize="0"/>
            <p:nvPr/>
          </p:nvPicPr>
          <p:blipFill>
            <a:blip r:embed="rId2">
              <a:alphaModFix/>
            </a:blip>
            <a:stretch>
              <a:fillRect/>
            </a:stretch>
          </p:blipFill>
          <p:spPr>
            <a:xfrm>
              <a:off x="109825" y="142024"/>
              <a:ext cx="3169075" cy="4753600"/>
            </a:xfrm>
            <a:prstGeom prst="rect">
              <a:avLst/>
            </a:prstGeom>
            <a:noFill/>
            <a:ln>
              <a:noFill/>
            </a:ln>
          </p:spPr>
        </p:pic>
        <p:sp>
          <p:nvSpPr>
            <p:cNvPr id="7" name="Google Shape;121;p18">
              <a:extLst>
                <a:ext uri="{FF2B5EF4-FFF2-40B4-BE49-F238E27FC236}">
                  <a16:creationId xmlns:a16="http://schemas.microsoft.com/office/drawing/2014/main" id="{955A48F9-BEC7-4FE9-BE30-BCC365887E74}"/>
                </a:ext>
              </a:extLst>
            </p:cNvPr>
            <p:cNvSpPr txBox="1"/>
            <p:nvPr/>
          </p:nvSpPr>
          <p:spPr>
            <a:xfrm>
              <a:off x="3519875" y="410000"/>
              <a:ext cx="4970100" cy="7437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a:latin typeface="Roboto"/>
                  <a:ea typeface="Roboto"/>
                  <a:cs typeface="Roboto"/>
                  <a:sym typeface="Roboto"/>
                </a:rPr>
                <a:t>This is an example for a 3-ring binder!</a:t>
              </a:r>
              <a:endParaRPr>
                <a:latin typeface="Roboto"/>
                <a:ea typeface="Roboto"/>
                <a:cs typeface="Roboto"/>
                <a:sym typeface="Roboto"/>
              </a:endParaRPr>
            </a:p>
          </p:txBody>
        </p:sp>
        <p:sp>
          <p:nvSpPr>
            <p:cNvPr id="8" name="Google Shape;122;p18">
              <a:extLst>
                <a:ext uri="{FF2B5EF4-FFF2-40B4-BE49-F238E27FC236}">
                  <a16:creationId xmlns:a16="http://schemas.microsoft.com/office/drawing/2014/main" id="{EE0242A8-1AB1-43CD-8E76-8C285FB407DC}"/>
                </a:ext>
              </a:extLst>
            </p:cNvPr>
            <p:cNvSpPr txBox="1"/>
            <p:nvPr/>
          </p:nvSpPr>
          <p:spPr>
            <a:xfrm>
              <a:off x="3519875" y="3021187"/>
              <a:ext cx="2454000" cy="3843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dirty="0">
                  <a:solidFill>
                    <a:srgbClr val="FF0000"/>
                  </a:solidFill>
                  <a:latin typeface="Roboto"/>
                  <a:ea typeface="Roboto"/>
                  <a:cs typeface="Roboto"/>
                  <a:sym typeface="Roboto"/>
                </a:rPr>
                <a:t>Assy. stands for “assembly”!</a:t>
              </a:r>
              <a:endParaRPr dirty="0">
                <a:solidFill>
                  <a:srgbClr val="FF0000"/>
                </a:solidFill>
                <a:latin typeface="Roboto"/>
                <a:ea typeface="Roboto"/>
                <a:cs typeface="Roboto"/>
                <a:sym typeface="Roboto"/>
              </a:endParaRPr>
            </a:p>
          </p:txBody>
        </p:sp>
        <p:cxnSp>
          <p:nvCxnSpPr>
            <p:cNvPr id="9" name="Google Shape;123;p18">
              <a:extLst>
                <a:ext uri="{FF2B5EF4-FFF2-40B4-BE49-F238E27FC236}">
                  <a16:creationId xmlns:a16="http://schemas.microsoft.com/office/drawing/2014/main" id="{41F40C53-126F-498E-816D-024CBCD352F3}"/>
                </a:ext>
              </a:extLst>
            </p:cNvPr>
            <p:cNvCxnSpPr>
              <a:cxnSpLocks/>
            </p:cNvCxnSpPr>
            <p:nvPr/>
          </p:nvCxnSpPr>
          <p:spPr>
            <a:xfrm flipH="1" flipV="1">
              <a:off x="2689024" y="2671074"/>
              <a:ext cx="1012550" cy="402426"/>
            </a:xfrm>
            <a:prstGeom prst="straightConnector1">
              <a:avLst/>
            </a:prstGeom>
            <a:noFill/>
            <a:ln w="9525" cap="flat" cmpd="sng">
              <a:solidFill>
                <a:schemeClr val="dk2"/>
              </a:solidFill>
              <a:prstDash val="solid"/>
              <a:round/>
              <a:headEnd type="none" w="med" len="med"/>
              <a:tailEnd type="triangle" w="med" len="med"/>
            </a:ln>
          </p:spPr>
        </p:cxnSp>
        <p:sp>
          <p:nvSpPr>
            <p:cNvPr id="10" name="Google Shape;124;p18">
              <a:extLst>
                <a:ext uri="{FF2B5EF4-FFF2-40B4-BE49-F238E27FC236}">
                  <a16:creationId xmlns:a16="http://schemas.microsoft.com/office/drawing/2014/main" id="{799EE137-F832-4CC6-97CB-7339E40E0524}"/>
                </a:ext>
              </a:extLst>
            </p:cNvPr>
            <p:cNvSpPr txBox="1"/>
            <p:nvPr/>
          </p:nvSpPr>
          <p:spPr>
            <a:xfrm>
              <a:off x="3906177" y="2246313"/>
              <a:ext cx="4511400" cy="3843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dirty="0">
                  <a:latin typeface="Roboto"/>
                  <a:ea typeface="Roboto"/>
                  <a:cs typeface="Roboto"/>
                  <a:sym typeface="Roboto"/>
                </a:rPr>
                <a:t>Notice: Everything that everything that goes into the cover is included at level 2!</a:t>
              </a:r>
              <a:endParaRPr dirty="0">
                <a:latin typeface="Roboto"/>
                <a:ea typeface="Roboto"/>
                <a:cs typeface="Roboto"/>
                <a:sym typeface="Roboto"/>
              </a:endParaRPr>
            </a:p>
          </p:txBody>
        </p:sp>
        <p:pic>
          <p:nvPicPr>
            <p:cNvPr id="11" name="Google Shape;125;p18">
              <a:extLst>
                <a:ext uri="{FF2B5EF4-FFF2-40B4-BE49-F238E27FC236}">
                  <a16:creationId xmlns:a16="http://schemas.microsoft.com/office/drawing/2014/main" id="{FA1C5F27-464A-4174-858B-D7B84ED74F86}"/>
                </a:ext>
              </a:extLst>
            </p:cNvPr>
            <p:cNvPicPr preferRelativeResize="0"/>
            <p:nvPr/>
          </p:nvPicPr>
          <p:blipFill>
            <a:blip r:embed="rId3">
              <a:alphaModFix/>
            </a:blip>
            <a:stretch>
              <a:fillRect/>
            </a:stretch>
          </p:blipFill>
          <p:spPr>
            <a:xfrm>
              <a:off x="3278888" y="1092088"/>
              <a:ext cx="3724275" cy="1228725"/>
            </a:xfrm>
            <a:prstGeom prst="rect">
              <a:avLst/>
            </a:prstGeom>
            <a:noFill/>
            <a:ln>
              <a:noFill/>
            </a:ln>
          </p:spPr>
        </p:pic>
        <p:cxnSp>
          <p:nvCxnSpPr>
            <p:cNvPr id="12" name="Google Shape;126;p18">
              <a:extLst>
                <a:ext uri="{FF2B5EF4-FFF2-40B4-BE49-F238E27FC236}">
                  <a16:creationId xmlns:a16="http://schemas.microsoft.com/office/drawing/2014/main" id="{D8CE1B27-4649-466C-8A87-F8FC835A3713}"/>
                </a:ext>
              </a:extLst>
            </p:cNvPr>
            <p:cNvCxnSpPr/>
            <p:nvPr/>
          </p:nvCxnSpPr>
          <p:spPr>
            <a:xfrm>
              <a:off x="2912575" y="1152650"/>
              <a:ext cx="1289100" cy="161100"/>
            </a:xfrm>
            <a:prstGeom prst="straightConnector1">
              <a:avLst/>
            </a:prstGeom>
            <a:noFill/>
            <a:ln w="9525" cap="flat" cmpd="sng">
              <a:solidFill>
                <a:schemeClr val="dk2"/>
              </a:solidFill>
              <a:prstDash val="solid"/>
              <a:round/>
              <a:headEnd type="none" w="med" len="med"/>
              <a:tailEnd type="triangle" w="med" len="med"/>
            </a:ln>
          </p:spPr>
        </p:cxnSp>
        <p:cxnSp>
          <p:nvCxnSpPr>
            <p:cNvPr id="13" name="Google Shape;127;p18">
              <a:extLst>
                <a:ext uri="{FF2B5EF4-FFF2-40B4-BE49-F238E27FC236}">
                  <a16:creationId xmlns:a16="http://schemas.microsoft.com/office/drawing/2014/main" id="{8212D7B4-4E25-4095-A894-13EC09AC1EC4}"/>
                </a:ext>
              </a:extLst>
            </p:cNvPr>
            <p:cNvCxnSpPr>
              <a:endCxn id="15" idx="3"/>
            </p:cNvCxnSpPr>
            <p:nvPr/>
          </p:nvCxnSpPr>
          <p:spPr>
            <a:xfrm>
              <a:off x="2999277" y="1536976"/>
              <a:ext cx="1813800" cy="173100"/>
            </a:xfrm>
            <a:prstGeom prst="straightConnector1">
              <a:avLst/>
            </a:prstGeom>
            <a:noFill/>
            <a:ln w="9525" cap="flat" cmpd="sng">
              <a:solidFill>
                <a:schemeClr val="dk2"/>
              </a:solidFill>
              <a:prstDash val="solid"/>
              <a:round/>
              <a:headEnd type="none" w="med" len="med"/>
              <a:tailEnd type="triangle" w="med" len="med"/>
            </a:ln>
          </p:spPr>
        </p:cxnSp>
        <p:cxnSp>
          <p:nvCxnSpPr>
            <p:cNvPr id="14" name="Google Shape;129;p18">
              <a:extLst>
                <a:ext uri="{FF2B5EF4-FFF2-40B4-BE49-F238E27FC236}">
                  <a16:creationId xmlns:a16="http://schemas.microsoft.com/office/drawing/2014/main" id="{E2E75354-148A-4705-ABB7-714D9B424039}"/>
                </a:ext>
              </a:extLst>
            </p:cNvPr>
            <p:cNvCxnSpPr/>
            <p:nvPr/>
          </p:nvCxnSpPr>
          <p:spPr>
            <a:xfrm>
              <a:off x="3086100" y="1735150"/>
              <a:ext cx="3135600" cy="334800"/>
            </a:xfrm>
            <a:prstGeom prst="straightConnector1">
              <a:avLst/>
            </a:prstGeom>
            <a:noFill/>
            <a:ln w="9525" cap="flat" cmpd="sng">
              <a:solidFill>
                <a:schemeClr val="dk2"/>
              </a:solidFill>
              <a:prstDash val="solid"/>
              <a:round/>
              <a:headEnd type="none" w="med" len="med"/>
              <a:tailEnd type="triangle" w="med" len="med"/>
            </a:ln>
          </p:spPr>
        </p:cxnSp>
        <p:sp>
          <p:nvSpPr>
            <p:cNvPr id="15" name="Google Shape;128;p18">
              <a:extLst>
                <a:ext uri="{FF2B5EF4-FFF2-40B4-BE49-F238E27FC236}">
                  <a16:creationId xmlns:a16="http://schemas.microsoft.com/office/drawing/2014/main" id="{CCEA1249-C532-49D2-A1D5-5CE496ECA271}"/>
                </a:ext>
              </a:extLst>
            </p:cNvPr>
            <p:cNvSpPr/>
            <p:nvPr/>
          </p:nvSpPr>
          <p:spPr>
            <a:xfrm rot="2928566">
              <a:off x="4967019" y="1122405"/>
              <a:ext cx="348029" cy="928209"/>
            </a:xfrm>
            <a:prstGeom prst="ellipse">
              <a:avLst/>
            </a:prstGeom>
            <a:noFill/>
            <a:ln w="9525" cap="flat" cmpd="sng">
              <a:solidFill>
                <a:schemeClr val="dk2"/>
              </a:solidFill>
              <a:prstDash val="solid"/>
              <a:round/>
              <a:headEnd type="none" w="sm" len="sm"/>
              <a:tailEnd type="none" w="sm" len="sm"/>
            </a:ln>
            <a:effectLst>
              <a:reflection stA="0" endPos="30000" dist="38100" dir="5400000" fadeDir="5400012" sy="-100000" algn="bl" rotWithShape="0"/>
            </a:effectLst>
          </p:spPr>
          <p:txBody>
            <a:bodyPr spcFirstLastPara="1" wrap="square" lIns="91425" tIns="91425" rIns="91425" bIns="91425" anchor="ctr" anchorCtr="0">
              <a:noAutofit/>
            </a:bodyPr>
            <a:lstStyle/>
            <a:p>
              <a:pPr marL="0" lvl="0" indent="0" algn="l" rtl="0">
                <a:spcBef>
                  <a:spcPts val="0"/>
                </a:spcBef>
                <a:spcAft>
                  <a:spcPts val="0"/>
                </a:spcAft>
                <a:buNone/>
              </a:pPr>
              <a:endParaRPr>
                <a:solidFill>
                  <a:srgbClr val="FFFFFF"/>
                </a:solidFill>
              </a:endParaRPr>
            </a:p>
          </p:txBody>
        </p:sp>
      </p:grpSp>
    </p:spTree>
    <p:extLst>
      <p:ext uri="{BB962C8B-B14F-4D97-AF65-F5344CB8AC3E}">
        <p14:creationId xmlns:p14="http://schemas.microsoft.com/office/powerpoint/2010/main" val="382789085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1843508C-0A8F-45BF-9780-7E86D4D674AA}"/>
              </a:ext>
            </a:extLst>
          </p:cNvPr>
          <p:cNvSpPr>
            <a:spLocks noGrp="1"/>
          </p:cNvSpPr>
          <p:nvPr>
            <p:ph type="body" sz="quarter" idx="14"/>
          </p:nvPr>
        </p:nvSpPr>
        <p:spPr/>
        <p:txBody>
          <a:bodyPr/>
          <a:lstStyle/>
          <a:p>
            <a:r>
              <a:rPr lang="en" dirty="0"/>
              <a:t>Why are they so important?</a:t>
            </a:r>
            <a:endParaRPr lang="en-US" dirty="0"/>
          </a:p>
        </p:txBody>
      </p:sp>
      <p:sp>
        <p:nvSpPr>
          <p:cNvPr id="4" name="Text Placeholder 3">
            <a:extLst>
              <a:ext uri="{FF2B5EF4-FFF2-40B4-BE49-F238E27FC236}">
                <a16:creationId xmlns:a16="http://schemas.microsoft.com/office/drawing/2014/main" id="{F2D59C3B-2F2F-461C-A35F-9110307C72EC}"/>
              </a:ext>
            </a:extLst>
          </p:cNvPr>
          <p:cNvSpPr>
            <a:spLocks noGrp="1"/>
          </p:cNvSpPr>
          <p:nvPr>
            <p:ph type="body" sz="quarter" idx="15"/>
          </p:nvPr>
        </p:nvSpPr>
        <p:spPr/>
        <p:txBody>
          <a:bodyPr/>
          <a:lstStyle/>
          <a:p>
            <a:pPr marL="0" lvl="0" indent="0" algn="l" rtl="0">
              <a:spcBef>
                <a:spcPts val="0"/>
              </a:spcBef>
              <a:spcAft>
                <a:spcPts val="0"/>
              </a:spcAft>
              <a:buNone/>
            </a:pPr>
            <a:r>
              <a:rPr lang="en-US" dirty="0"/>
              <a:t>Engineers can make sure they aren’t missing a step in the assembly process</a:t>
            </a:r>
          </a:p>
          <a:p>
            <a:pPr marL="0" lvl="0" indent="0" algn="l" rtl="0">
              <a:spcBef>
                <a:spcPts val="1600"/>
              </a:spcBef>
              <a:spcAft>
                <a:spcPts val="0"/>
              </a:spcAft>
              <a:buNone/>
            </a:pPr>
            <a:endParaRPr lang="en-US" dirty="0"/>
          </a:p>
          <a:p>
            <a:pPr marL="0" lvl="0" indent="0" algn="l" rtl="0">
              <a:spcBef>
                <a:spcPts val="1600"/>
              </a:spcBef>
              <a:spcAft>
                <a:spcPts val="0"/>
              </a:spcAft>
              <a:buNone/>
            </a:pPr>
            <a:r>
              <a:rPr lang="en-US" dirty="0"/>
              <a:t>They give an idea of where machines should be placed</a:t>
            </a:r>
          </a:p>
          <a:p>
            <a:pPr marL="0" lvl="0" indent="0" algn="l" rtl="0">
              <a:spcBef>
                <a:spcPts val="1600"/>
              </a:spcBef>
              <a:spcAft>
                <a:spcPts val="0"/>
              </a:spcAft>
              <a:buNone/>
            </a:pPr>
            <a:endParaRPr lang="en-US" dirty="0"/>
          </a:p>
          <a:p>
            <a:pPr marL="0" lvl="0" indent="0" algn="l" rtl="0">
              <a:spcBef>
                <a:spcPts val="1600"/>
              </a:spcBef>
              <a:spcAft>
                <a:spcPts val="1600"/>
              </a:spcAft>
              <a:buNone/>
            </a:pPr>
            <a:r>
              <a:rPr lang="en-US" dirty="0"/>
              <a:t>It helps engineers track parts while they move in a facility</a:t>
            </a:r>
          </a:p>
          <a:p>
            <a:endParaRPr lang="en-US" dirty="0"/>
          </a:p>
        </p:txBody>
      </p:sp>
    </p:spTree>
    <p:extLst>
      <p:ext uri="{BB962C8B-B14F-4D97-AF65-F5344CB8AC3E}">
        <p14:creationId xmlns:p14="http://schemas.microsoft.com/office/powerpoint/2010/main" val="293316981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69C1D69B-AD1B-4A4F-B63C-757956B16960}"/>
              </a:ext>
            </a:extLst>
          </p:cNvPr>
          <p:cNvSpPr>
            <a:spLocks noGrp="1"/>
          </p:cNvSpPr>
          <p:nvPr>
            <p:ph type="body" sz="quarter" idx="14"/>
          </p:nvPr>
        </p:nvSpPr>
        <p:spPr/>
        <p:txBody>
          <a:bodyPr/>
          <a:lstStyle/>
          <a:p>
            <a:r>
              <a:rPr lang="en" dirty="0"/>
              <a:t>Let’s Try Our Own!</a:t>
            </a:r>
            <a:endParaRPr lang="en-US" dirty="0"/>
          </a:p>
        </p:txBody>
      </p:sp>
      <p:sp>
        <p:nvSpPr>
          <p:cNvPr id="4" name="Text Placeholder 3">
            <a:extLst>
              <a:ext uri="{FF2B5EF4-FFF2-40B4-BE49-F238E27FC236}">
                <a16:creationId xmlns:a16="http://schemas.microsoft.com/office/drawing/2014/main" id="{2C4DD519-2EEF-4FD9-BF3F-F6C3ED3C18B5}"/>
              </a:ext>
            </a:extLst>
          </p:cNvPr>
          <p:cNvSpPr>
            <a:spLocks noGrp="1"/>
          </p:cNvSpPr>
          <p:nvPr>
            <p:ph type="body" sz="quarter" idx="15"/>
          </p:nvPr>
        </p:nvSpPr>
        <p:spPr>
          <a:xfrm>
            <a:off x="272086" y="1744225"/>
            <a:ext cx="5131492" cy="3767575"/>
          </a:xfrm>
        </p:spPr>
        <p:txBody>
          <a:bodyPr/>
          <a:lstStyle/>
          <a:p>
            <a:pPr marL="0" lvl="0" indent="0" algn="l" rtl="0">
              <a:spcBef>
                <a:spcPts val="0"/>
              </a:spcBef>
              <a:spcAft>
                <a:spcPts val="0"/>
              </a:spcAft>
              <a:buNone/>
            </a:pPr>
            <a:r>
              <a:rPr lang="en-US" dirty="0"/>
              <a:t>Try making a Bill of Materials for this bike!</a:t>
            </a:r>
          </a:p>
          <a:p>
            <a:pPr marL="0" lvl="0" indent="0" algn="l" rtl="0">
              <a:spcBef>
                <a:spcPts val="1600"/>
              </a:spcBef>
              <a:spcAft>
                <a:spcPts val="0"/>
              </a:spcAft>
              <a:buNone/>
            </a:pPr>
            <a:r>
              <a:rPr lang="en-US" sz="2400" dirty="0">
                <a:solidFill>
                  <a:srgbClr val="FF0000"/>
                </a:solidFill>
              </a:rPr>
              <a:t>Click for some hints</a:t>
            </a:r>
            <a:endParaRPr lang="en-US" sz="1800" dirty="0">
              <a:solidFill>
                <a:srgbClr val="FF0000"/>
              </a:solidFill>
            </a:endParaRPr>
          </a:p>
          <a:p>
            <a:pPr marL="0" lvl="0" indent="0" algn="l" rtl="0">
              <a:spcBef>
                <a:spcPts val="1600"/>
              </a:spcBef>
              <a:spcAft>
                <a:spcPts val="1600"/>
              </a:spcAft>
              <a:buNone/>
            </a:pPr>
            <a:endParaRPr lang="en-US" dirty="0"/>
          </a:p>
          <a:p>
            <a:pPr marL="0" lvl="0" indent="0" algn="l" rtl="0">
              <a:spcBef>
                <a:spcPts val="1600"/>
              </a:spcBef>
              <a:spcAft>
                <a:spcPts val="1600"/>
              </a:spcAft>
              <a:buNone/>
            </a:pPr>
            <a:r>
              <a:rPr lang="en-US" dirty="0"/>
              <a:t>The </a:t>
            </a:r>
            <a:r>
              <a:rPr lang="en-US" dirty="0">
                <a:solidFill>
                  <a:srgbClr val="FF0000"/>
                </a:solidFill>
              </a:rPr>
              <a:t>red circle </a:t>
            </a:r>
            <a:r>
              <a:rPr lang="en-US" dirty="0"/>
              <a:t>is the entire body of the bike</a:t>
            </a:r>
          </a:p>
          <a:p>
            <a:endParaRPr lang="en-US" dirty="0"/>
          </a:p>
        </p:txBody>
      </p:sp>
      <p:grpSp>
        <p:nvGrpSpPr>
          <p:cNvPr id="5" name="Group 4">
            <a:extLst>
              <a:ext uri="{FF2B5EF4-FFF2-40B4-BE49-F238E27FC236}">
                <a16:creationId xmlns:a16="http://schemas.microsoft.com/office/drawing/2014/main" id="{8A1866DE-9C2B-469F-98C0-5A68DF594C04}"/>
              </a:ext>
            </a:extLst>
          </p:cNvPr>
          <p:cNvGrpSpPr/>
          <p:nvPr/>
        </p:nvGrpSpPr>
        <p:grpSpPr>
          <a:xfrm>
            <a:off x="5065067" y="1630034"/>
            <a:ext cx="6796970" cy="3881766"/>
            <a:chOff x="3421450" y="1600721"/>
            <a:chExt cx="5722550" cy="3342554"/>
          </a:xfrm>
        </p:grpSpPr>
        <p:pic>
          <p:nvPicPr>
            <p:cNvPr id="6" name="Google Shape;142;p20">
              <a:extLst>
                <a:ext uri="{FF2B5EF4-FFF2-40B4-BE49-F238E27FC236}">
                  <a16:creationId xmlns:a16="http://schemas.microsoft.com/office/drawing/2014/main" id="{3352121C-E831-4E86-B282-4C63D90CCB83}"/>
                </a:ext>
              </a:extLst>
            </p:cNvPr>
            <p:cNvPicPr preferRelativeResize="0"/>
            <p:nvPr/>
          </p:nvPicPr>
          <p:blipFill>
            <a:blip r:embed="rId2">
              <a:alphaModFix/>
            </a:blip>
            <a:stretch>
              <a:fillRect/>
            </a:stretch>
          </p:blipFill>
          <p:spPr>
            <a:xfrm>
              <a:off x="4638750" y="1875025"/>
              <a:ext cx="4505250" cy="3025425"/>
            </a:xfrm>
            <a:prstGeom prst="rect">
              <a:avLst/>
            </a:prstGeom>
            <a:noFill/>
            <a:ln>
              <a:noFill/>
            </a:ln>
          </p:spPr>
        </p:pic>
        <p:sp>
          <p:nvSpPr>
            <p:cNvPr id="7" name="Google Shape;143;p20">
              <a:extLst>
                <a:ext uri="{FF2B5EF4-FFF2-40B4-BE49-F238E27FC236}">
                  <a16:creationId xmlns:a16="http://schemas.microsoft.com/office/drawing/2014/main" id="{08BFD017-BC98-41D9-B369-BFA0209311DD}"/>
                </a:ext>
              </a:extLst>
            </p:cNvPr>
            <p:cNvSpPr txBox="1"/>
            <p:nvPr/>
          </p:nvSpPr>
          <p:spPr>
            <a:xfrm>
              <a:off x="7647125" y="1600721"/>
              <a:ext cx="1496875" cy="171928"/>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dirty="0">
                  <a:latin typeface="Roboto"/>
                  <a:ea typeface="Roboto"/>
                  <a:cs typeface="Roboto"/>
                  <a:sym typeface="Roboto"/>
                </a:rPr>
                <a:t>Handlebars</a:t>
              </a:r>
              <a:endParaRPr dirty="0">
                <a:latin typeface="Roboto"/>
                <a:ea typeface="Roboto"/>
                <a:cs typeface="Roboto"/>
                <a:sym typeface="Roboto"/>
              </a:endParaRPr>
            </a:p>
            <a:p>
              <a:pPr marL="0" lvl="0" indent="0" algn="l" rtl="0">
                <a:spcBef>
                  <a:spcPts val="0"/>
                </a:spcBef>
                <a:spcAft>
                  <a:spcPts val="0"/>
                </a:spcAft>
                <a:buNone/>
              </a:pPr>
              <a:endParaRPr dirty="0">
                <a:latin typeface="Roboto"/>
                <a:ea typeface="Roboto"/>
                <a:cs typeface="Roboto"/>
                <a:sym typeface="Roboto"/>
              </a:endParaRPr>
            </a:p>
          </p:txBody>
        </p:sp>
        <p:sp>
          <p:nvSpPr>
            <p:cNvPr id="8" name="Google Shape;144;p20">
              <a:extLst>
                <a:ext uri="{FF2B5EF4-FFF2-40B4-BE49-F238E27FC236}">
                  <a16:creationId xmlns:a16="http://schemas.microsoft.com/office/drawing/2014/main" id="{D2963B02-9B36-4B5A-99A4-7F0290D9AB01}"/>
                </a:ext>
              </a:extLst>
            </p:cNvPr>
            <p:cNvSpPr txBox="1"/>
            <p:nvPr/>
          </p:nvSpPr>
          <p:spPr>
            <a:xfrm>
              <a:off x="5378875" y="1927538"/>
              <a:ext cx="706500" cy="2232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a:latin typeface="Roboto"/>
                  <a:ea typeface="Roboto"/>
                  <a:cs typeface="Roboto"/>
                  <a:sym typeface="Roboto"/>
                </a:rPr>
                <a:t>Seat</a:t>
              </a:r>
              <a:endParaRPr>
                <a:latin typeface="Roboto"/>
                <a:ea typeface="Roboto"/>
                <a:cs typeface="Roboto"/>
                <a:sym typeface="Roboto"/>
              </a:endParaRPr>
            </a:p>
          </p:txBody>
        </p:sp>
        <p:sp>
          <p:nvSpPr>
            <p:cNvPr id="9" name="Google Shape;145;p20">
              <a:extLst>
                <a:ext uri="{FF2B5EF4-FFF2-40B4-BE49-F238E27FC236}">
                  <a16:creationId xmlns:a16="http://schemas.microsoft.com/office/drawing/2014/main" id="{277CEEBA-3017-4938-9993-5B3F707FB0B8}"/>
                </a:ext>
              </a:extLst>
            </p:cNvPr>
            <p:cNvSpPr txBox="1"/>
            <p:nvPr/>
          </p:nvSpPr>
          <p:spPr>
            <a:xfrm>
              <a:off x="8080925" y="2491300"/>
              <a:ext cx="928925" cy="344189"/>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dirty="0">
                  <a:latin typeface="Roboto"/>
                  <a:ea typeface="Roboto"/>
                  <a:cs typeface="Roboto"/>
                  <a:sym typeface="Roboto"/>
                </a:rPr>
                <a:t>Body</a:t>
              </a:r>
              <a:endParaRPr dirty="0">
                <a:latin typeface="Roboto"/>
                <a:ea typeface="Roboto"/>
                <a:cs typeface="Roboto"/>
                <a:sym typeface="Roboto"/>
              </a:endParaRPr>
            </a:p>
          </p:txBody>
        </p:sp>
        <p:sp>
          <p:nvSpPr>
            <p:cNvPr id="10" name="Google Shape;146;p20">
              <a:extLst>
                <a:ext uri="{FF2B5EF4-FFF2-40B4-BE49-F238E27FC236}">
                  <a16:creationId xmlns:a16="http://schemas.microsoft.com/office/drawing/2014/main" id="{A88B632F-30DE-4CFB-B830-7A446E8EE6D2}"/>
                </a:ext>
              </a:extLst>
            </p:cNvPr>
            <p:cNvSpPr txBox="1"/>
            <p:nvPr/>
          </p:nvSpPr>
          <p:spPr>
            <a:xfrm>
              <a:off x="6562875" y="4568875"/>
              <a:ext cx="749600" cy="3744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dirty="0">
                  <a:latin typeface="Roboto"/>
                  <a:ea typeface="Roboto"/>
                  <a:cs typeface="Roboto"/>
                  <a:sym typeface="Roboto"/>
                </a:rPr>
                <a:t>Tires</a:t>
              </a:r>
              <a:endParaRPr dirty="0">
                <a:latin typeface="Roboto"/>
                <a:ea typeface="Roboto"/>
                <a:cs typeface="Roboto"/>
                <a:sym typeface="Roboto"/>
              </a:endParaRPr>
            </a:p>
          </p:txBody>
        </p:sp>
        <p:sp>
          <p:nvSpPr>
            <p:cNvPr id="11" name="Google Shape;147;p20">
              <a:extLst>
                <a:ext uri="{FF2B5EF4-FFF2-40B4-BE49-F238E27FC236}">
                  <a16:creationId xmlns:a16="http://schemas.microsoft.com/office/drawing/2014/main" id="{61B3E411-B9F5-4310-AD36-2C9F8B072B3E}"/>
                </a:ext>
              </a:extLst>
            </p:cNvPr>
            <p:cNvSpPr txBox="1"/>
            <p:nvPr/>
          </p:nvSpPr>
          <p:spPr>
            <a:xfrm>
              <a:off x="3912664" y="2384566"/>
              <a:ext cx="1741500" cy="2982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dirty="0">
                  <a:latin typeface="Roboto"/>
                  <a:ea typeface="Roboto"/>
                  <a:cs typeface="Roboto"/>
                  <a:sym typeface="Roboto"/>
                </a:rPr>
                <a:t>Water bottle holder</a:t>
              </a:r>
              <a:endParaRPr dirty="0">
                <a:latin typeface="Roboto"/>
                <a:ea typeface="Roboto"/>
                <a:cs typeface="Roboto"/>
                <a:sym typeface="Roboto"/>
              </a:endParaRPr>
            </a:p>
          </p:txBody>
        </p:sp>
        <p:sp>
          <p:nvSpPr>
            <p:cNvPr id="12" name="Google Shape;148;p20">
              <a:extLst>
                <a:ext uri="{FF2B5EF4-FFF2-40B4-BE49-F238E27FC236}">
                  <a16:creationId xmlns:a16="http://schemas.microsoft.com/office/drawing/2014/main" id="{B56DD1DE-6BAF-4FF8-B2D1-2B38B74F1919}"/>
                </a:ext>
              </a:extLst>
            </p:cNvPr>
            <p:cNvSpPr txBox="1"/>
            <p:nvPr/>
          </p:nvSpPr>
          <p:spPr>
            <a:xfrm>
              <a:off x="3421450" y="3966000"/>
              <a:ext cx="1227000" cy="2982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dirty="0">
                  <a:latin typeface="Roboto"/>
                  <a:ea typeface="Roboto"/>
                  <a:cs typeface="Roboto"/>
                  <a:sym typeface="Roboto"/>
                </a:rPr>
                <a:t>Tire spokes</a:t>
              </a:r>
              <a:endParaRPr dirty="0">
                <a:latin typeface="Roboto"/>
                <a:ea typeface="Roboto"/>
                <a:cs typeface="Roboto"/>
                <a:sym typeface="Roboto"/>
              </a:endParaRPr>
            </a:p>
          </p:txBody>
        </p:sp>
        <p:cxnSp>
          <p:nvCxnSpPr>
            <p:cNvPr id="13" name="Google Shape;149;p20">
              <a:extLst>
                <a:ext uri="{FF2B5EF4-FFF2-40B4-BE49-F238E27FC236}">
                  <a16:creationId xmlns:a16="http://schemas.microsoft.com/office/drawing/2014/main" id="{B98B0BDD-7D14-4084-9F54-9809CC0B267E}"/>
                </a:ext>
              </a:extLst>
            </p:cNvPr>
            <p:cNvCxnSpPr/>
            <p:nvPr/>
          </p:nvCxnSpPr>
          <p:spPr>
            <a:xfrm>
              <a:off x="5800375" y="2243300"/>
              <a:ext cx="285000" cy="359400"/>
            </a:xfrm>
            <a:prstGeom prst="straightConnector1">
              <a:avLst/>
            </a:prstGeom>
            <a:noFill/>
            <a:ln w="9525" cap="flat" cmpd="sng">
              <a:solidFill>
                <a:schemeClr val="dk2"/>
              </a:solidFill>
              <a:prstDash val="solid"/>
              <a:round/>
              <a:headEnd type="none" w="med" len="med"/>
              <a:tailEnd type="triangle" w="med" len="med"/>
            </a:ln>
          </p:spPr>
        </p:cxnSp>
        <p:cxnSp>
          <p:nvCxnSpPr>
            <p:cNvPr id="14" name="Google Shape;150;p20">
              <a:extLst>
                <a:ext uri="{FF2B5EF4-FFF2-40B4-BE49-F238E27FC236}">
                  <a16:creationId xmlns:a16="http://schemas.microsoft.com/office/drawing/2014/main" id="{C10C2975-C20B-473B-B660-F2C1C109C2E0}"/>
                </a:ext>
              </a:extLst>
            </p:cNvPr>
            <p:cNvCxnSpPr/>
            <p:nvPr/>
          </p:nvCxnSpPr>
          <p:spPr>
            <a:xfrm flipH="1">
              <a:off x="7423850" y="1983025"/>
              <a:ext cx="297600" cy="148800"/>
            </a:xfrm>
            <a:prstGeom prst="straightConnector1">
              <a:avLst/>
            </a:prstGeom>
            <a:noFill/>
            <a:ln w="9525" cap="flat" cmpd="sng">
              <a:solidFill>
                <a:schemeClr val="dk2"/>
              </a:solidFill>
              <a:prstDash val="solid"/>
              <a:round/>
              <a:headEnd type="none" w="med" len="med"/>
              <a:tailEnd type="triangle" w="med" len="med"/>
            </a:ln>
          </p:spPr>
        </p:cxnSp>
        <p:cxnSp>
          <p:nvCxnSpPr>
            <p:cNvPr id="15" name="Google Shape;151;p20">
              <a:extLst>
                <a:ext uri="{FF2B5EF4-FFF2-40B4-BE49-F238E27FC236}">
                  <a16:creationId xmlns:a16="http://schemas.microsoft.com/office/drawing/2014/main" id="{A61BF3C2-41BF-48AB-B544-464BBD013E45}"/>
                </a:ext>
              </a:extLst>
            </p:cNvPr>
            <p:cNvCxnSpPr>
              <a:cxnSpLocks/>
              <a:stCxn id="9" idx="1"/>
            </p:cNvCxnSpPr>
            <p:nvPr/>
          </p:nvCxnSpPr>
          <p:spPr>
            <a:xfrm flipH="1">
              <a:off x="7647126" y="2663395"/>
              <a:ext cx="433799" cy="211904"/>
            </a:xfrm>
            <a:prstGeom prst="straightConnector1">
              <a:avLst/>
            </a:prstGeom>
            <a:noFill/>
            <a:ln w="9525" cap="flat" cmpd="sng">
              <a:solidFill>
                <a:schemeClr val="dk2"/>
              </a:solidFill>
              <a:prstDash val="solid"/>
              <a:round/>
              <a:headEnd type="none" w="med" len="med"/>
              <a:tailEnd type="triangle" w="med" len="med"/>
            </a:ln>
          </p:spPr>
        </p:cxnSp>
        <p:sp>
          <p:nvSpPr>
            <p:cNvPr id="16" name="Google Shape;152;p20">
              <a:extLst>
                <a:ext uri="{FF2B5EF4-FFF2-40B4-BE49-F238E27FC236}">
                  <a16:creationId xmlns:a16="http://schemas.microsoft.com/office/drawing/2014/main" id="{3A465B86-9B34-4B9A-AD0A-FCF748A2B582}"/>
                </a:ext>
              </a:extLst>
            </p:cNvPr>
            <p:cNvSpPr/>
            <p:nvPr/>
          </p:nvSpPr>
          <p:spPr>
            <a:xfrm>
              <a:off x="5577250" y="2678500"/>
              <a:ext cx="2503800" cy="1867200"/>
            </a:xfrm>
            <a:prstGeom prst="ellipse">
              <a:avLst/>
            </a:prstGeom>
            <a:noFill/>
            <a:ln w="19050" cap="flat" cmpd="sng">
              <a:solidFill>
                <a:srgbClr val="FF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 name="Google Shape;153;p20">
              <a:extLst>
                <a:ext uri="{FF2B5EF4-FFF2-40B4-BE49-F238E27FC236}">
                  <a16:creationId xmlns:a16="http://schemas.microsoft.com/office/drawing/2014/main" id="{C5B3C127-1581-455E-B492-12E720C1DBE3}"/>
                </a:ext>
              </a:extLst>
            </p:cNvPr>
            <p:cNvSpPr txBox="1"/>
            <p:nvPr/>
          </p:nvSpPr>
          <p:spPr>
            <a:xfrm>
              <a:off x="3643150" y="3259600"/>
              <a:ext cx="1005300" cy="3594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a:latin typeface="Roboto"/>
                  <a:ea typeface="Roboto"/>
                  <a:cs typeface="Roboto"/>
                  <a:sym typeface="Roboto"/>
                </a:rPr>
                <a:t>Gear belt</a:t>
              </a:r>
              <a:endParaRPr>
                <a:latin typeface="Roboto"/>
                <a:ea typeface="Roboto"/>
                <a:cs typeface="Roboto"/>
                <a:sym typeface="Roboto"/>
              </a:endParaRPr>
            </a:p>
            <a:p>
              <a:pPr marL="0" lvl="0" indent="0" algn="l" rtl="0">
                <a:spcBef>
                  <a:spcPts val="0"/>
                </a:spcBef>
                <a:spcAft>
                  <a:spcPts val="0"/>
                </a:spcAft>
                <a:buNone/>
              </a:pPr>
              <a:endParaRPr>
                <a:latin typeface="Roboto"/>
                <a:ea typeface="Roboto"/>
                <a:cs typeface="Roboto"/>
                <a:sym typeface="Roboto"/>
              </a:endParaRPr>
            </a:p>
          </p:txBody>
        </p:sp>
        <p:cxnSp>
          <p:nvCxnSpPr>
            <p:cNvPr id="18" name="Google Shape;154;p20">
              <a:extLst>
                <a:ext uri="{FF2B5EF4-FFF2-40B4-BE49-F238E27FC236}">
                  <a16:creationId xmlns:a16="http://schemas.microsoft.com/office/drawing/2014/main" id="{DD210C48-225F-4897-B858-B75D913DC36D}"/>
                </a:ext>
              </a:extLst>
            </p:cNvPr>
            <p:cNvCxnSpPr/>
            <p:nvPr/>
          </p:nvCxnSpPr>
          <p:spPr>
            <a:xfrm>
              <a:off x="4571950" y="3464100"/>
              <a:ext cx="1786200" cy="551700"/>
            </a:xfrm>
            <a:prstGeom prst="straightConnector1">
              <a:avLst/>
            </a:prstGeom>
            <a:noFill/>
            <a:ln w="9525" cap="flat" cmpd="sng">
              <a:solidFill>
                <a:schemeClr val="dk2"/>
              </a:solidFill>
              <a:prstDash val="solid"/>
              <a:round/>
              <a:headEnd type="none" w="med" len="med"/>
              <a:tailEnd type="triangle" w="med" len="med"/>
            </a:ln>
          </p:spPr>
        </p:cxnSp>
        <p:cxnSp>
          <p:nvCxnSpPr>
            <p:cNvPr id="19" name="Google Shape;155;p20">
              <a:extLst>
                <a:ext uri="{FF2B5EF4-FFF2-40B4-BE49-F238E27FC236}">
                  <a16:creationId xmlns:a16="http://schemas.microsoft.com/office/drawing/2014/main" id="{28636D58-065F-47EA-8DD9-9526D8D76705}"/>
                </a:ext>
              </a:extLst>
            </p:cNvPr>
            <p:cNvCxnSpPr/>
            <p:nvPr/>
          </p:nvCxnSpPr>
          <p:spPr>
            <a:xfrm>
              <a:off x="4523800" y="4226350"/>
              <a:ext cx="942000" cy="12300"/>
            </a:xfrm>
            <a:prstGeom prst="straightConnector1">
              <a:avLst/>
            </a:prstGeom>
            <a:noFill/>
            <a:ln w="9525" cap="flat" cmpd="sng">
              <a:solidFill>
                <a:schemeClr val="dk2"/>
              </a:solidFill>
              <a:prstDash val="solid"/>
              <a:round/>
              <a:headEnd type="none" w="med" len="med"/>
              <a:tailEnd type="triangle" w="med" len="med"/>
            </a:ln>
          </p:spPr>
        </p:cxnSp>
        <p:cxnSp>
          <p:nvCxnSpPr>
            <p:cNvPr id="20" name="Google Shape;156;p20">
              <a:extLst>
                <a:ext uri="{FF2B5EF4-FFF2-40B4-BE49-F238E27FC236}">
                  <a16:creationId xmlns:a16="http://schemas.microsoft.com/office/drawing/2014/main" id="{9368DB5F-D2FD-436D-9899-DBF53743114C}"/>
                </a:ext>
              </a:extLst>
            </p:cNvPr>
            <p:cNvCxnSpPr>
              <a:cxnSpLocks/>
            </p:cNvCxnSpPr>
            <p:nvPr/>
          </p:nvCxnSpPr>
          <p:spPr>
            <a:xfrm>
              <a:off x="4994800" y="2835489"/>
              <a:ext cx="1809475" cy="697136"/>
            </a:xfrm>
            <a:prstGeom prst="straightConnector1">
              <a:avLst/>
            </a:prstGeom>
            <a:noFill/>
            <a:ln w="9525" cap="flat" cmpd="sng">
              <a:solidFill>
                <a:schemeClr val="dk2"/>
              </a:solidFill>
              <a:prstDash val="solid"/>
              <a:round/>
              <a:headEnd type="none" w="med" len="med"/>
              <a:tailEnd type="triangle" w="med" len="med"/>
            </a:ln>
          </p:spPr>
        </p:cxnSp>
        <p:cxnSp>
          <p:nvCxnSpPr>
            <p:cNvPr id="21" name="Google Shape;157;p20">
              <a:extLst>
                <a:ext uri="{FF2B5EF4-FFF2-40B4-BE49-F238E27FC236}">
                  <a16:creationId xmlns:a16="http://schemas.microsoft.com/office/drawing/2014/main" id="{339D7F24-9364-4881-90B4-FE3FA10F0FD5}"/>
                </a:ext>
              </a:extLst>
            </p:cNvPr>
            <p:cNvCxnSpPr>
              <a:cxnSpLocks/>
              <a:stCxn id="10" idx="3"/>
            </p:cNvCxnSpPr>
            <p:nvPr/>
          </p:nvCxnSpPr>
          <p:spPr>
            <a:xfrm flipV="1">
              <a:off x="7312475" y="4598275"/>
              <a:ext cx="371800" cy="157800"/>
            </a:xfrm>
            <a:prstGeom prst="straightConnector1">
              <a:avLst/>
            </a:prstGeom>
            <a:noFill/>
            <a:ln w="9525" cap="flat" cmpd="sng">
              <a:solidFill>
                <a:schemeClr val="dk2"/>
              </a:solidFill>
              <a:prstDash val="solid"/>
              <a:round/>
              <a:headEnd type="none" w="med" len="med"/>
              <a:tailEnd type="triangle" w="med" len="med"/>
            </a:ln>
          </p:spPr>
        </p:cxnSp>
        <p:cxnSp>
          <p:nvCxnSpPr>
            <p:cNvPr id="22" name="Google Shape;158;p20">
              <a:extLst>
                <a:ext uri="{FF2B5EF4-FFF2-40B4-BE49-F238E27FC236}">
                  <a16:creationId xmlns:a16="http://schemas.microsoft.com/office/drawing/2014/main" id="{1B226DAC-7CDD-4E74-9656-4DAF75BD5F5A}"/>
                </a:ext>
              </a:extLst>
            </p:cNvPr>
            <p:cNvCxnSpPr>
              <a:cxnSpLocks/>
              <a:stCxn id="10" idx="1"/>
            </p:cNvCxnSpPr>
            <p:nvPr/>
          </p:nvCxnSpPr>
          <p:spPr>
            <a:xfrm flipH="1" flipV="1">
              <a:off x="6258975" y="4523875"/>
              <a:ext cx="303900" cy="232200"/>
            </a:xfrm>
            <a:prstGeom prst="straightConnector1">
              <a:avLst/>
            </a:prstGeom>
            <a:noFill/>
            <a:ln w="9525" cap="flat" cmpd="sng">
              <a:solidFill>
                <a:schemeClr val="dk2"/>
              </a:solidFill>
              <a:prstDash val="solid"/>
              <a:round/>
              <a:headEnd type="none" w="med" len="med"/>
              <a:tailEnd type="triangle" w="med" len="med"/>
            </a:ln>
          </p:spPr>
        </p:cxnSp>
        <p:cxnSp>
          <p:nvCxnSpPr>
            <p:cNvPr id="23" name="Google Shape;159;p20">
              <a:extLst>
                <a:ext uri="{FF2B5EF4-FFF2-40B4-BE49-F238E27FC236}">
                  <a16:creationId xmlns:a16="http://schemas.microsoft.com/office/drawing/2014/main" id="{14CD77BB-B74D-46E1-A035-053DB062BFB9}"/>
                </a:ext>
              </a:extLst>
            </p:cNvPr>
            <p:cNvCxnSpPr/>
            <p:nvPr/>
          </p:nvCxnSpPr>
          <p:spPr>
            <a:xfrm>
              <a:off x="6407675" y="2082200"/>
              <a:ext cx="904800" cy="384300"/>
            </a:xfrm>
            <a:prstGeom prst="straightConnector1">
              <a:avLst/>
            </a:prstGeom>
            <a:noFill/>
            <a:ln w="9525" cap="flat" cmpd="sng">
              <a:solidFill>
                <a:schemeClr val="dk2"/>
              </a:solidFill>
              <a:prstDash val="solid"/>
              <a:round/>
              <a:headEnd type="none" w="med" len="med"/>
              <a:tailEnd type="triangle" w="med" len="med"/>
            </a:ln>
          </p:spPr>
        </p:cxnSp>
        <p:sp>
          <p:nvSpPr>
            <p:cNvPr id="24" name="Google Shape;160;p20">
              <a:extLst>
                <a:ext uri="{FF2B5EF4-FFF2-40B4-BE49-F238E27FC236}">
                  <a16:creationId xmlns:a16="http://schemas.microsoft.com/office/drawing/2014/main" id="{D015084E-8047-4779-9563-C1669A75746A}"/>
                </a:ext>
              </a:extLst>
            </p:cNvPr>
            <p:cNvSpPr txBox="1"/>
            <p:nvPr/>
          </p:nvSpPr>
          <p:spPr>
            <a:xfrm>
              <a:off x="5800375" y="1739279"/>
              <a:ext cx="1790299" cy="94798"/>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dirty="0">
                  <a:latin typeface="Roboto"/>
                  <a:ea typeface="Roboto"/>
                  <a:cs typeface="Roboto"/>
                  <a:sym typeface="Roboto"/>
                </a:rPr>
                <a:t>Hand brakes</a:t>
              </a:r>
              <a:endParaRPr dirty="0">
                <a:latin typeface="Roboto"/>
                <a:ea typeface="Roboto"/>
                <a:cs typeface="Roboto"/>
                <a:sym typeface="Roboto"/>
              </a:endParaRPr>
            </a:p>
          </p:txBody>
        </p:sp>
      </p:grpSp>
    </p:spTree>
    <p:extLst>
      <p:ext uri="{BB962C8B-B14F-4D97-AF65-F5344CB8AC3E}">
        <p14:creationId xmlns:p14="http://schemas.microsoft.com/office/powerpoint/2010/main" val="323611049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3CEE950D-154C-492C-A837-A668F275B57A}"/>
              </a:ext>
            </a:extLst>
          </p:cNvPr>
          <p:cNvSpPr>
            <a:spLocks noGrp="1"/>
          </p:cNvSpPr>
          <p:nvPr>
            <p:ph type="body" sz="quarter" idx="14"/>
          </p:nvPr>
        </p:nvSpPr>
        <p:spPr/>
        <p:txBody>
          <a:bodyPr/>
          <a:lstStyle/>
          <a:p>
            <a:pPr algn="ctr"/>
            <a:r>
              <a:rPr lang="en" sz="4000" dirty="0"/>
              <a:t>Hint 1/3</a:t>
            </a:r>
            <a:endParaRPr lang="en-US" dirty="0"/>
          </a:p>
        </p:txBody>
      </p:sp>
      <p:sp>
        <p:nvSpPr>
          <p:cNvPr id="4" name="Text Placeholder 3">
            <a:extLst>
              <a:ext uri="{FF2B5EF4-FFF2-40B4-BE49-F238E27FC236}">
                <a16:creationId xmlns:a16="http://schemas.microsoft.com/office/drawing/2014/main" id="{D899D52D-29D5-4C87-93EE-5BA7F4606EAE}"/>
              </a:ext>
            </a:extLst>
          </p:cNvPr>
          <p:cNvSpPr>
            <a:spLocks noGrp="1"/>
          </p:cNvSpPr>
          <p:nvPr>
            <p:ph type="body" sz="quarter" idx="15"/>
          </p:nvPr>
        </p:nvSpPr>
        <p:spPr/>
        <p:txBody>
          <a:bodyPr/>
          <a:lstStyle/>
          <a:p>
            <a:pPr marL="0" lvl="0" indent="0" algn="ctr" rtl="0">
              <a:spcBef>
                <a:spcPts val="0"/>
              </a:spcBef>
              <a:spcAft>
                <a:spcPts val="0"/>
              </a:spcAft>
              <a:buNone/>
            </a:pPr>
            <a:r>
              <a:rPr lang="en-US" sz="3200" b="1" dirty="0"/>
              <a:t>Split the bike into different sections</a:t>
            </a:r>
          </a:p>
          <a:p>
            <a:pPr marL="0" lvl="0" indent="0" algn="ctr" rtl="0">
              <a:spcBef>
                <a:spcPts val="1600"/>
              </a:spcBef>
              <a:spcAft>
                <a:spcPts val="1600"/>
              </a:spcAft>
              <a:buNone/>
            </a:pPr>
            <a:r>
              <a:rPr lang="en-US" sz="3200" b="1" dirty="0">
                <a:solidFill>
                  <a:srgbClr val="FF0000"/>
                </a:solidFill>
              </a:rPr>
              <a:t>Click for another hint with some examples</a:t>
            </a:r>
          </a:p>
          <a:p>
            <a:endParaRPr lang="en-US" dirty="0"/>
          </a:p>
        </p:txBody>
      </p:sp>
    </p:spTree>
    <p:extLst>
      <p:ext uri="{BB962C8B-B14F-4D97-AF65-F5344CB8AC3E}">
        <p14:creationId xmlns:p14="http://schemas.microsoft.com/office/powerpoint/2010/main" val="277183389"/>
      </p:ext>
    </p:extLst>
  </p:cSld>
  <p:clrMapOvr>
    <a:masterClrMapping/>
  </p:clrMapOvr>
</p:sld>
</file>

<file path=ppt/theme/theme1.xml><?xml version="1.0" encoding="utf-8"?>
<a:theme xmlns:a="http://schemas.openxmlformats.org/drawingml/2006/main" name="RIT">
  <a:themeElements>
    <a:clrScheme name="RIT">
      <a:dk1>
        <a:srgbClr val="000000"/>
      </a:dk1>
      <a:lt1>
        <a:srgbClr val="FFFFFF"/>
      </a:lt1>
      <a:dk2>
        <a:srgbClr val="E36102"/>
      </a:dk2>
      <a:lt2>
        <a:srgbClr val="EEEEEE"/>
      </a:lt2>
      <a:accent1>
        <a:srgbClr val="83BD00"/>
      </a:accent1>
      <a:accent2>
        <a:srgbClr val="C3D600"/>
      </a:accent2>
      <a:accent3>
        <a:srgbClr val="009CBD"/>
      </a:accent3>
      <a:accent4>
        <a:srgbClr val="7D55C7"/>
      </a:accent4>
      <a:accent5>
        <a:srgbClr val="DA281C"/>
      </a:accent5>
      <a:accent6>
        <a:srgbClr val="F6BE00"/>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RIT PPT template 4" id="{78D9C2E5-FD18-AC4F-A712-8A140E8FE595}" vid="{289A2507-138B-444C-A244-4B0961E48FF1}"/>
    </a:ext>
  </a:extLst>
</a:theme>
</file>

<file path=docProps/app.xml><?xml version="1.0" encoding="utf-8"?>
<Properties xmlns="http://schemas.openxmlformats.org/officeDocument/2006/extended-properties" xmlns:vt="http://schemas.openxmlformats.org/officeDocument/2006/docPropsVTypes">
  <TotalTime>49</TotalTime>
  <Words>661</Words>
  <Application>Microsoft Office PowerPoint</Application>
  <PresentationFormat>Widescreen</PresentationFormat>
  <Paragraphs>86</Paragraphs>
  <Slides>15</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15</vt:i4>
      </vt:variant>
    </vt:vector>
  </HeadingPairs>
  <TitlesOfParts>
    <vt:vector size="22" baseType="lpstr">
      <vt:lpstr>MS Gothic</vt:lpstr>
      <vt:lpstr>Arial</vt:lpstr>
      <vt:lpstr>Georgia</vt:lpstr>
      <vt:lpstr>Roboto</vt:lpstr>
      <vt:lpstr>System Font Regular</vt:lpstr>
      <vt:lpstr>Wingdings</vt:lpstr>
      <vt:lpstr>RIT</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Alexandros Geronikos (RIT Student)</dc:creator>
  <cp:lastModifiedBy>Alexandros Geronikos (RIT Student)</cp:lastModifiedBy>
  <cp:revision>7</cp:revision>
  <dcterms:created xsi:type="dcterms:W3CDTF">2020-09-04T12:13:59Z</dcterms:created>
  <dcterms:modified xsi:type="dcterms:W3CDTF">2020-09-11T15:16:25Z</dcterms:modified>
</cp:coreProperties>
</file>