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85212b55de_0_14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85212b55de_0_1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85212b55de_0_1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85212b55de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85212b55de_0_1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85212b55de_0_1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85212b55de_0_6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85212b55de_0_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85212b55de_0_1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85212b55de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85212b55de_0_1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85212b55de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85212b55de_0_1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85212b55de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85212b55de_0_1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85212b55de_0_1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85212b55de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85212b55de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85212b55de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85212b55de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85212b55de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85212b55de_0_1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9"/>
        <p:cNvGrpSpPr/>
        <p:nvPr/>
      </p:nvGrpSpPr>
      <p:grpSpPr>
        <a:xfrm>
          <a:off x="0" y="0"/>
          <a:ext cx="0" cy="0"/>
          <a:chOff x="0" y="0"/>
          <a:chExt cx="0" cy="0"/>
        </a:xfrm>
      </p:grpSpPr>
      <p:sp>
        <p:nvSpPr>
          <p:cNvPr id="10" name="Google Shape;10;p2"/>
          <p:cNvSpPr/>
          <p:nvPr/>
        </p:nvSpPr>
        <p:spPr>
          <a:xfrm>
            <a:off x="0" y="0"/>
            <a:ext cx="9144000" cy="5143500"/>
          </a:xfrm>
          <a:prstGeom prst="rect">
            <a:avLst/>
          </a:prstGeom>
          <a:solidFill>
            <a:srgbClr val="68696C"/>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2"/>
          <p:cNvSpPr/>
          <p:nvPr/>
        </p:nvSpPr>
        <p:spPr>
          <a:xfrm>
            <a:off x="478924" y="242751"/>
            <a:ext cx="629933" cy="830723"/>
          </a:xfrm>
          <a:custGeom>
            <a:avLst/>
            <a:gdLst/>
            <a:ahLst/>
            <a:cxnLst/>
            <a:rect l="l" t="t" r="r" b="b"/>
            <a:pathLst>
              <a:path w="839910" h="1107631" extrusionOk="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2" name="Google Shape;12;p2"/>
          <p:cNvSpPr/>
          <p:nvPr/>
        </p:nvSpPr>
        <p:spPr>
          <a:xfrm>
            <a:off x="-98380" y="2367271"/>
            <a:ext cx="1461356" cy="1927164"/>
          </a:xfrm>
          <a:custGeom>
            <a:avLst/>
            <a:gdLst/>
            <a:ahLst/>
            <a:cxnLst/>
            <a:rect l="l" t="t" r="r" b="b"/>
            <a:pathLst>
              <a:path w="1948475" h="2569552" extrusionOk="0">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3" name="Google Shape;13;p2"/>
          <p:cNvSpPr/>
          <p:nvPr/>
        </p:nvSpPr>
        <p:spPr>
          <a:xfrm>
            <a:off x="5491618" y="2943127"/>
            <a:ext cx="349089" cy="460361"/>
          </a:xfrm>
          <a:custGeom>
            <a:avLst/>
            <a:gdLst/>
            <a:ahLst/>
            <a:cxnLst/>
            <a:rect l="l" t="t" r="r" b="b"/>
            <a:pathLst>
              <a:path w="465452" h="613815" extrusionOk="0">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4" name="Google Shape;14;p2"/>
          <p:cNvSpPr/>
          <p:nvPr/>
        </p:nvSpPr>
        <p:spPr>
          <a:xfrm>
            <a:off x="8154471" y="3418610"/>
            <a:ext cx="629932" cy="830723"/>
          </a:xfrm>
          <a:custGeom>
            <a:avLst/>
            <a:gdLst/>
            <a:ahLst/>
            <a:cxnLst/>
            <a:rect l="l" t="t" r="r" b="b"/>
            <a:pathLst>
              <a:path w="839910" h="1107631" extrusionOk="0">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5" name="Google Shape;15;p2"/>
          <p:cNvSpPr/>
          <p:nvPr/>
        </p:nvSpPr>
        <p:spPr>
          <a:xfrm>
            <a:off x="7291797" y="308983"/>
            <a:ext cx="1859454" cy="2452155"/>
          </a:xfrm>
          <a:custGeom>
            <a:avLst/>
            <a:gdLst/>
            <a:ahLst/>
            <a:cxnLst/>
            <a:rect l="l" t="t" r="r" b="b"/>
            <a:pathLst>
              <a:path w="2479272" h="3269540" extrusionOk="0">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a:noFill/>
          </a:ln>
        </p:spPr>
        <p:txBody>
          <a:bodyPr spcFirstLastPara="1" wrap="square" lIns="68575" tIns="34275" rIns="68575" bIns="34275"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6" name="Google Shape;16;p2"/>
          <p:cNvPicPr preferRelativeResize="0"/>
          <p:nvPr/>
        </p:nvPicPr>
        <p:blipFill rotWithShape="1">
          <a:blip r:embed="rId2">
            <a:alphaModFix/>
          </a:blip>
          <a:srcRect/>
          <a:stretch/>
        </p:blipFill>
        <p:spPr>
          <a:xfrm>
            <a:off x="8366872" y="93473"/>
            <a:ext cx="521208" cy="162944"/>
          </a:xfrm>
          <a:prstGeom prst="rect">
            <a:avLst/>
          </a:prstGeom>
          <a:noFill/>
          <a:ln>
            <a:noFill/>
          </a:ln>
        </p:spPr>
      </p:pic>
      <p:sp>
        <p:nvSpPr>
          <p:cNvPr id="17" name="Google Shape;17;p2"/>
          <p:cNvSpPr/>
          <p:nvPr/>
        </p:nvSpPr>
        <p:spPr>
          <a:xfrm>
            <a:off x="1143" y="7060"/>
            <a:ext cx="9141600" cy="377100"/>
          </a:xfrm>
          <a:prstGeom prst="rect">
            <a:avLst/>
          </a:prstGeom>
          <a:solidFill>
            <a:schemeClr val="l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a:solidFill>
                <a:schemeClr val="lt1"/>
              </a:solidFill>
              <a:latin typeface="Arial"/>
              <a:ea typeface="Arial"/>
              <a:cs typeface="Arial"/>
              <a:sym typeface="Arial"/>
            </a:endParaRPr>
          </a:p>
        </p:txBody>
      </p:sp>
      <p:pic>
        <p:nvPicPr>
          <p:cNvPr id="18" name="Google Shape;18;p2"/>
          <p:cNvPicPr preferRelativeResize="0"/>
          <p:nvPr/>
        </p:nvPicPr>
        <p:blipFill rotWithShape="1">
          <a:blip r:embed="rId3">
            <a:alphaModFix/>
          </a:blip>
          <a:srcRect/>
          <a:stretch/>
        </p:blipFill>
        <p:spPr>
          <a:xfrm>
            <a:off x="8512420" y="80399"/>
            <a:ext cx="492553" cy="246277"/>
          </a:xfrm>
          <a:prstGeom prst="rect">
            <a:avLst/>
          </a:prstGeom>
          <a:noFill/>
          <a:ln>
            <a:noFill/>
          </a:ln>
        </p:spPr>
      </p:pic>
      <p:sp>
        <p:nvSpPr>
          <p:cNvPr id="19" name="Google Shape;19;p2"/>
          <p:cNvSpPr txBox="1">
            <a:spLocks noGrp="1"/>
          </p:cNvSpPr>
          <p:nvPr>
            <p:ph type="body" idx="1"/>
          </p:nvPr>
        </p:nvSpPr>
        <p:spPr>
          <a:xfrm>
            <a:off x="2008148" y="3287404"/>
            <a:ext cx="5793000" cy="3576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0" name="Google Shape;20;p2"/>
          <p:cNvSpPr txBox="1">
            <a:spLocks noGrp="1"/>
          </p:cNvSpPr>
          <p:nvPr>
            <p:ph type="body" idx="2"/>
          </p:nvPr>
        </p:nvSpPr>
        <p:spPr>
          <a:xfrm>
            <a:off x="2008148" y="3670551"/>
            <a:ext cx="5793000" cy="4092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400"/>
              </a:spcBef>
              <a:spcAft>
                <a:spcPts val="0"/>
              </a:spcAft>
              <a:buClr>
                <a:schemeClr val="lt1"/>
              </a:buClr>
              <a:buSzPts val="2000"/>
              <a:buFont typeface="Arial"/>
              <a:buNone/>
              <a:defRPr sz="2000" b="0"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1" name="Google Shape;21;p2"/>
          <p:cNvSpPr txBox="1">
            <a:spLocks noGrp="1"/>
          </p:cNvSpPr>
          <p:nvPr>
            <p:ph type="body" idx="3"/>
          </p:nvPr>
        </p:nvSpPr>
        <p:spPr>
          <a:xfrm>
            <a:off x="0" y="4149565"/>
            <a:ext cx="9144000" cy="10095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2" name="Google Shape;22;p2"/>
          <p:cNvSpPr txBox="1">
            <a:spLocks noGrp="1"/>
          </p:cNvSpPr>
          <p:nvPr>
            <p:ph type="body" idx="4"/>
          </p:nvPr>
        </p:nvSpPr>
        <p:spPr>
          <a:xfrm>
            <a:off x="754540" y="956788"/>
            <a:ext cx="7613700" cy="23049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90000"/>
              </a:lnSpc>
              <a:spcBef>
                <a:spcPts val="1100"/>
              </a:spcBef>
              <a:spcAft>
                <a:spcPts val="0"/>
              </a:spcAft>
              <a:buClr>
                <a:schemeClr val="lt1"/>
              </a:buClr>
              <a:buSzPts val="5400"/>
              <a:buFont typeface="Arial"/>
              <a:buNone/>
              <a:defRPr sz="5400" b="1"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verview">
  <p:cSld name="Overview">
    <p:spTree>
      <p:nvGrpSpPr>
        <p:cNvPr id="1" name="Shape 23"/>
        <p:cNvGrpSpPr/>
        <p:nvPr/>
      </p:nvGrpSpPr>
      <p:grpSpPr>
        <a:xfrm>
          <a:off x="0" y="0"/>
          <a:ext cx="0" cy="0"/>
          <a:chOff x="0" y="0"/>
          <a:chExt cx="0" cy="0"/>
        </a:xfrm>
      </p:grpSpPr>
      <p:cxnSp>
        <p:nvCxnSpPr>
          <p:cNvPr id="24" name="Google Shape;24;p3"/>
          <p:cNvCxnSpPr/>
          <p:nvPr/>
        </p:nvCxnSpPr>
        <p:spPr>
          <a:xfrm>
            <a:off x="204064" y="384370"/>
            <a:ext cx="2006100" cy="0"/>
          </a:xfrm>
          <a:prstGeom prst="straightConnector1">
            <a:avLst/>
          </a:prstGeom>
          <a:noFill/>
          <a:ln w="25400" cap="flat" cmpd="sng">
            <a:solidFill>
              <a:srgbClr val="E46102"/>
            </a:solidFill>
            <a:prstDash val="solid"/>
            <a:round/>
            <a:headEnd type="none" w="sm" len="sm"/>
            <a:tailEnd type="none" w="sm" len="sm"/>
          </a:ln>
        </p:spPr>
      </p:cxnSp>
      <p:cxnSp>
        <p:nvCxnSpPr>
          <p:cNvPr id="25" name="Google Shape;25;p3"/>
          <p:cNvCxnSpPr/>
          <p:nvPr/>
        </p:nvCxnSpPr>
        <p:spPr>
          <a:xfrm>
            <a:off x="2532476" y="384370"/>
            <a:ext cx="6364200" cy="0"/>
          </a:xfrm>
          <a:prstGeom prst="straightConnector1">
            <a:avLst/>
          </a:prstGeom>
          <a:noFill/>
          <a:ln w="12700" cap="flat" cmpd="sng">
            <a:solidFill>
              <a:srgbClr val="E46102"/>
            </a:solidFill>
            <a:prstDash val="solid"/>
            <a:round/>
            <a:headEnd type="none" w="sm" len="sm"/>
            <a:tailEnd type="none" w="sm" len="sm"/>
          </a:ln>
        </p:spPr>
      </p:cxnSp>
      <p:sp>
        <p:nvSpPr>
          <p:cNvPr id="26" name="Google Shape;26;p3"/>
          <p:cNvSpPr txBox="1">
            <a:spLocks noGrp="1"/>
          </p:cNvSpPr>
          <p:nvPr>
            <p:ph type="body" idx="1"/>
          </p:nvPr>
        </p:nvSpPr>
        <p:spPr>
          <a:xfrm>
            <a:off x="204065" y="740368"/>
            <a:ext cx="2705700" cy="33921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100000"/>
              </a:lnSpc>
              <a:spcBef>
                <a:spcPts val="600"/>
              </a:spcBef>
              <a:spcAft>
                <a:spcPts val="0"/>
              </a:spcAft>
              <a:buClr>
                <a:srgbClr val="E46102"/>
              </a:buClr>
              <a:buSzPts val="3200"/>
              <a:buFont typeface="Arial"/>
              <a:buNone/>
              <a:defRPr sz="3200" b="1" i="0" u="none" strike="noStrike" cap="none">
                <a:solidFill>
                  <a:srgbClr val="E46102"/>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7" name="Google Shape;27;p3"/>
          <p:cNvSpPr txBox="1">
            <a:spLocks noGrp="1"/>
          </p:cNvSpPr>
          <p:nvPr>
            <p:ph type="body" idx="2"/>
          </p:nvPr>
        </p:nvSpPr>
        <p:spPr>
          <a:xfrm>
            <a:off x="3252528" y="1305759"/>
            <a:ext cx="5643900" cy="4671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50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8" name="Google Shape;28;p3"/>
          <p:cNvSpPr txBox="1">
            <a:spLocks noGrp="1"/>
          </p:cNvSpPr>
          <p:nvPr>
            <p:ph type="body" idx="3"/>
          </p:nvPr>
        </p:nvSpPr>
        <p:spPr>
          <a:xfrm>
            <a:off x="3246526" y="1920619"/>
            <a:ext cx="5649900" cy="2211900"/>
          </a:xfrm>
          <a:prstGeom prst="rect">
            <a:avLst/>
          </a:prstGeom>
          <a:noFill/>
          <a:ln>
            <a:noFill/>
          </a:ln>
        </p:spPr>
        <p:txBody>
          <a:bodyPr spcFirstLastPara="1" wrap="square" lIns="68575" tIns="34275" rIns="68575" bIns="34275" anchor="t" anchorCtr="0">
            <a:noAutofit/>
          </a:bodyPr>
          <a:lstStyle>
            <a:lvl1pPr marL="457200" marR="0" lvl="0" indent="-355600" algn="l" rtl="0">
              <a:spcBef>
                <a:spcPts val="400"/>
              </a:spcBef>
              <a:spcAft>
                <a:spcPts val="0"/>
              </a:spcAft>
              <a:buClr>
                <a:srgbClr val="E46102"/>
              </a:buClr>
              <a:buSzPts val="2000"/>
              <a:buFont typeface="Noto Sans Symbols"/>
              <a:buChar char="▪"/>
              <a:defRPr sz="2000" b="0" i="0" u="none" strike="noStrike" cap="none">
                <a:solidFill>
                  <a:schemeClr val="dk1"/>
                </a:solidFill>
                <a:latin typeface="Arial"/>
                <a:ea typeface="Arial"/>
                <a:cs typeface="Arial"/>
                <a:sym typeface="Arial"/>
              </a:defRPr>
            </a:lvl1pPr>
            <a:lvl2pPr marL="914400" marR="0" lvl="1" indent="-342900" algn="l" rtl="0">
              <a:spcBef>
                <a:spcPts val="400"/>
              </a:spcBef>
              <a:spcAft>
                <a:spcPts val="0"/>
              </a:spcAft>
              <a:buClr>
                <a:srgbClr val="E46102"/>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30200" algn="l" rtl="0">
              <a:spcBef>
                <a:spcPts val="300"/>
              </a:spcBef>
              <a:spcAft>
                <a:spcPts val="0"/>
              </a:spcAft>
              <a:buClr>
                <a:srgbClr val="E46102"/>
              </a:buClr>
              <a:buSzPts val="1600"/>
              <a:buFont typeface="Noto Sans Symbols"/>
              <a:buChar char="▪"/>
              <a:defRPr sz="1600" b="0" i="0" u="none" strike="noStrike" cap="none">
                <a:solidFill>
                  <a:schemeClr val="dk1"/>
                </a:solidFill>
                <a:latin typeface="Arial"/>
                <a:ea typeface="Arial"/>
                <a:cs typeface="Arial"/>
                <a:sym typeface="Arial"/>
              </a:defRPr>
            </a:lvl3pPr>
            <a:lvl4pPr marL="1828800" marR="0" lvl="3" indent="-317500" algn="l" rtl="0">
              <a:spcBef>
                <a:spcPts val="300"/>
              </a:spcBef>
              <a:spcAft>
                <a:spcPts val="0"/>
              </a:spcAft>
              <a:buClr>
                <a:srgbClr val="D95E00"/>
              </a:buClr>
              <a:buSzPts val="1400"/>
              <a:buFont typeface="NTR"/>
              <a:buChar char="&gt;"/>
              <a:defRPr sz="1400" b="0" i="0" u="none" strike="noStrike" cap="none">
                <a:solidFill>
                  <a:schemeClr val="dk1"/>
                </a:solidFill>
                <a:latin typeface="Arial"/>
                <a:ea typeface="Arial"/>
                <a:cs typeface="Arial"/>
                <a:sym typeface="Arial"/>
              </a:defRPr>
            </a:lvl4pPr>
            <a:lvl5pPr marL="2286000" marR="0" lvl="4" indent="-304800" algn="l" rtl="0">
              <a:spcBef>
                <a:spcPts val="200"/>
              </a:spcBef>
              <a:spcAft>
                <a:spcPts val="0"/>
              </a:spcAft>
              <a:buClr>
                <a:srgbClr val="D95E00"/>
              </a:buClr>
              <a:buSzPts val="1200"/>
              <a:buFont typeface="Noto Sans Symbols"/>
              <a:buChar char="▪"/>
              <a:defRPr sz="1200" b="0" i="0" u="none" strike="noStrike" cap="none">
                <a:solidFill>
                  <a:schemeClr val="dk1"/>
                </a:solidFill>
                <a:latin typeface="Arial"/>
                <a:ea typeface="Arial"/>
                <a:cs typeface="Arial"/>
                <a:sym typeface="Arial"/>
              </a:defRPr>
            </a:lvl5pPr>
            <a:lvl6pPr marL="2743200" marR="0" lvl="5" indent="-228600" algn="l" rtl="0">
              <a:spcBef>
                <a:spcPts val="200"/>
              </a:spcBef>
              <a:spcAft>
                <a:spcPts val="0"/>
              </a:spcAft>
              <a:buClr>
                <a:srgbClr val="D95E00"/>
              </a:buClr>
              <a:buSzPts val="1100"/>
              <a:buFont typeface="NTR"/>
              <a:buNone/>
              <a:defRPr sz="1100" b="0" i="0" u="none" strike="noStrike" cap="none">
                <a:solidFill>
                  <a:schemeClr val="dk1"/>
                </a:solidFill>
                <a:latin typeface="Arial"/>
                <a:ea typeface="Arial"/>
                <a:cs typeface="Arial"/>
                <a:sym typeface="Arial"/>
              </a:defRPr>
            </a:lvl6pPr>
            <a:lvl7pPr marL="3200400" marR="0" lvl="6" indent="-228600" algn="l" rtl="0">
              <a:spcBef>
                <a:spcPts val="200"/>
              </a:spcBef>
              <a:spcAft>
                <a:spcPts val="0"/>
              </a:spcAft>
              <a:buClr>
                <a:srgbClr val="D95E00"/>
              </a:buClr>
              <a:buSzPts val="1000"/>
              <a:buFont typeface="Noto Sans Symbols"/>
              <a:buNone/>
              <a:defRPr sz="1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29" name="Google Shape;29;p3"/>
          <p:cNvSpPr txBox="1">
            <a:spLocks noGrp="1"/>
          </p:cNvSpPr>
          <p:nvPr>
            <p:ph type="body" idx="4"/>
          </p:nvPr>
        </p:nvSpPr>
        <p:spPr>
          <a:xfrm>
            <a:off x="0" y="4133850"/>
            <a:ext cx="9144000" cy="10095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0"/>
        <p:cNvGrpSpPr/>
        <p:nvPr/>
      </p:nvGrpSpPr>
      <p:grpSpPr>
        <a:xfrm>
          <a:off x="0" y="0"/>
          <a:ext cx="0" cy="0"/>
          <a:chOff x="0" y="0"/>
          <a:chExt cx="0" cy="0"/>
        </a:xfrm>
      </p:grpSpPr>
      <p:cxnSp>
        <p:nvCxnSpPr>
          <p:cNvPr id="31" name="Google Shape;31;p4"/>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32" name="Google Shape;32;p4"/>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33" name="Google Shape;33;p4"/>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4" name="Google Shape;34;p4"/>
          <p:cNvSpPr txBox="1">
            <a:spLocks noGrp="1"/>
          </p:cNvSpPr>
          <p:nvPr>
            <p:ph type="body" idx="2"/>
          </p:nvPr>
        </p:nvSpPr>
        <p:spPr>
          <a:xfrm>
            <a:off x="204064" y="718839"/>
            <a:ext cx="8692500" cy="5223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600"/>
              </a:spcBef>
              <a:spcAft>
                <a:spcPts val="0"/>
              </a:spcAft>
              <a:buClr>
                <a:srgbClr val="E46102"/>
              </a:buClr>
              <a:buSzPts val="2800"/>
              <a:buFont typeface="Arial"/>
              <a:buNone/>
              <a:defRPr sz="2800" b="1" i="0" u="none" strike="noStrike" cap="none">
                <a:solidFill>
                  <a:srgbClr val="E46102"/>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35" name="Google Shape;35;p4"/>
          <p:cNvSpPr txBox="1">
            <a:spLocks noGrp="1"/>
          </p:cNvSpPr>
          <p:nvPr>
            <p:ph type="body" idx="3"/>
          </p:nvPr>
        </p:nvSpPr>
        <p:spPr>
          <a:xfrm>
            <a:off x="204064" y="1308169"/>
            <a:ext cx="8692500" cy="2825700"/>
          </a:xfrm>
          <a:prstGeom prst="rect">
            <a:avLst/>
          </a:prstGeom>
          <a:noFill/>
          <a:ln>
            <a:noFill/>
          </a:ln>
        </p:spPr>
        <p:txBody>
          <a:bodyPr spcFirstLastPara="1" wrap="square" lIns="68575" tIns="34275" rIns="68575" bIns="34275" anchor="t" anchorCtr="0">
            <a:noAutofit/>
          </a:bodyPr>
          <a:lstStyle>
            <a:lvl1pPr marL="457200" marR="0" lvl="0" indent="-381000" algn="l" rtl="0">
              <a:spcBef>
                <a:spcPts val="500"/>
              </a:spcBef>
              <a:spcAft>
                <a:spcPts val="0"/>
              </a:spcAft>
              <a:buClr>
                <a:srgbClr val="E46102"/>
              </a:buClr>
              <a:buSzPts val="2400"/>
              <a:buFont typeface="Noto Sans Symbols"/>
              <a:buChar char="▪"/>
              <a:defRPr sz="2400" b="1" i="0" u="none" strike="noStrike" cap="none">
                <a:solidFill>
                  <a:schemeClr val="dk1"/>
                </a:solidFill>
                <a:latin typeface="Arial"/>
                <a:ea typeface="Arial"/>
                <a:cs typeface="Arial"/>
                <a:sym typeface="Arial"/>
              </a:defRPr>
            </a:lvl1pPr>
            <a:lvl2pPr marL="914400" marR="0" lvl="1" indent="-355600" algn="l" rtl="0">
              <a:spcBef>
                <a:spcPts val="400"/>
              </a:spcBef>
              <a:spcAft>
                <a:spcPts val="0"/>
              </a:spcAft>
              <a:buClr>
                <a:srgbClr val="E46102"/>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spcBef>
                <a:spcPts val="400"/>
              </a:spcBef>
              <a:spcAft>
                <a:spcPts val="0"/>
              </a:spcAft>
              <a:buClr>
                <a:srgbClr val="E46102"/>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30200" algn="l" rtl="0">
              <a:spcBef>
                <a:spcPts val="300"/>
              </a:spcBef>
              <a:spcAft>
                <a:spcPts val="0"/>
              </a:spcAft>
              <a:buClr>
                <a:srgbClr val="D95E00"/>
              </a:buClr>
              <a:buSzPts val="1600"/>
              <a:buFont typeface="NTR"/>
              <a:buChar char="&gt;"/>
              <a:defRPr sz="1600" b="0" i="0" u="none" strike="noStrike" cap="none">
                <a:solidFill>
                  <a:schemeClr val="dk1"/>
                </a:solidFill>
                <a:latin typeface="Arial"/>
                <a:ea typeface="Arial"/>
                <a:cs typeface="Arial"/>
                <a:sym typeface="Arial"/>
              </a:defRPr>
            </a:lvl4pPr>
            <a:lvl5pPr marL="2286000" marR="0" lvl="4" indent="-317500" algn="l" rtl="0">
              <a:spcBef>
                <a:spcPts val="300"/>
              </a:spcBef>
              <a:spcAft>
                <a:spcPts val="0"/>
              </a:spcAft>
              <a:buClr>
                <a:srgbClr val="D95E00"/>
              </a:buClr>
              <a:buSzPts val="1400"/>
              <a:buFont typeface="Noto Sans Symbols"/>
              <a:buChar char="▪"/>
              <a:defRPr sz="1400" b="0" i="0" u="none" strike="noStrike" cap="none">
                <a:solidFill>
                  <a:schemeClr val="dk1"/>
                </a:solidFill>
                <a:latin typeface="Arial"/>
                <a:ea typeface="Arial"/>
                <a:cs typeface="Arial"/>
                <a:sym typeface="Arial"/>
              </a:defRPr>
            </a:lvl5pPr>
            <a:lvl6pPr marL="2743200" marR="0" lvl="5" indent="-304800" algn="l" rtl="0">
              <a:spcBef>
                <a:spcPts val="200"/>
              </a:spcBef>
              <a:spcAft>
                <a:spcPts val="0"/>
              </a:spcAft>
              <a:buClr>
                <a:srgbClr val="D95E00"/>
              </a:buClr>
              <a:buSzPts val="1200"/>
              <a:buFont typeface="NTR"/>
              <a:buChar char="&gt;"/>
              <a:defRPr sz="1200" b="0" i="0" u="none" strike="noStrike" cap="none">
                <a:solidFill>
                  <a:schemeClr val="dk1"/>
                </a:solidFill>
                <a:latin typeface="Arial"/>
                <a:ea typeface="Arial"/>
                <a:cs typeface="Arial"/>
                <a:sym typeface="Arial"/>
              </a:defRPr>
            </a:lvl6pPr>
            <a:lvl7pPr marL="3200400" marR="0" lvl="6" indent="-292100" algn="l" rtl="0">
              <a:spcBef>
                <a:spcPts val="200"/>
              </a:spcBef>
              <a:spcAft>
                <a:spcPts val="0"/>
              </a:spcAft>
              <a:buClr>
                <a:srgbClr val="D95E00"/>
              </a:buClr>
              <a:buSzPts val="1000"/>
              <a:buFont typeface="Noto Sans Symbols"/>
              <a:buChar char="▪"/>
              <a:defRPr sz="1000" b="0" i="0" u="none" strike="noStrike" cap="none">
                <a:solidFill>
                  <a:schemeClr val="dk1"/>
                </a:solidFill>
                <a:latin typeface="Arial"/>
                <a:ea typeface="Arial"/>
                <a:cs typeface="Arial"/>
                <a:sym typeface="Arial"/>
              </a:defRPr>
            </a:lvl7pPr>
            <a:lvl8pPr marL="3657600" marR="0" lvl="7" indent="-285750" algn="l" rtl="0">
              <a:spcBef>
                <a:spcPts val="200"/>
              </a:spcBef>
              <a:spcAft>
                <a:spcPts val="0"/>
              </a:spcAft>
              <a:buClr>
                <a:srgbClr val="D95E00"/>
              </a:buClr>
              <a:buSzPts val="900"/>
              <a:buFont typeface="NTR"/>
              <a:buChar char="&gt;"/>
              <a:defRPr sz="9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Full-Page Content">
  <p:cSld name="Full-Page Content">
    <p:spTree>
      <p:nvGrpSpPr>
        <p:cNvPr id="1" name="Shape 36"/>
        <p:cNvGrpSpPr/>
        <p:nvPr/>
      </p:nvGrpSpPr>
      <p:grpSpPr>
        <a:xfrm>
          <a:off x="0" y="0"/>
          <a:ext cx="0" cy="0"/>
          <a:chOff x="0" y="0"/>
          <a:chExt cx="0" cy="0"/>
        </a:xfrm>
      </p:grpSpPr>
      <p:cxnSp>
        <p:nvCxnSpPr>
          <p:cNvPr id="37" name="Google Shape;37;p5"/>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38" name="Google Shape;38;p5"/>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39" name="Google Shape;39;p5"/>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0" name="Google Shape;40;p5"/>
          <p:cNvSpPr txBox="1">
            <a:spLocks noGrp="1"/>
          </p:cNvSpPr>
          <p:nvPr>
            <p:ph type="body" idx="2"/>
          </p:nvPr>
        </p:nvSpPr>
        <p:spPr>
          <a:xfrm>
            <a:off x="204064" y="647571"/>
            <a:ext cx="8692500" cy="34800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1"/>
        <p:cNvGrpSpPr/>
        <p:nvPr/>
      </p:nvGrpSpPr>
      <p:grpSpPr>
        <a:xfrm>
          <a:off x="0" y="0"/>
          <a:ext cx="0" cy="0"/>
          <a:chOff x="0" y="0"/>
          <a:chExt cx="0" cy="0"/>
        </a:xfrm>
      </p:grpSpPr>
      <p:cxnSp>
        <p:nvCxnSpPr>
          <p:cNvPr id="42" name="Google Shape;42;p6"/>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43" name="Google Shape;43;p6"/>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44" name="Google Shape;44;p6"/>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5" name="Google Shape;45;p6"/>
          <p:cNvSpPr txBox="1">
            <a:spLocks noGrp="1"/>
          </p:cNvSpPr>
          <p:nvPr>
            <p:ph type="body" idx="2"/>
          </p:nvPr>
        </p:nvSpPr>
        <p:spPr>
          <a:xfrm>
            <a:off x="4692650" y="647769"/>
            <a:ext cx="4203600" cy="34797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46" name="Google Shape;46;p6"/>
          <p:cNvSpPr txBox="1">
            <a:spLocks noGrp="1"/>
          </p:cNvSpPr>
          <p:nvPr>
            <p:ph type="body" idx="3"/>
          </p:nvPr>
        </p:nvSpPr>
        <p:spPr>
          <a:xfrm>
            <a:off x="204064" y="647571"/>
            <a:ext cx="4209300" cy="34800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47"/>
        <p:cNvGrpSpPr/>
        <p:nvPr/>
      </p:nvGrpSpPr>
      <p:grpSpPr>
        <a:xfrm>
          <a:off x="0" y="0"/>
          <a:ext cx="0" cy="0"/>
          <a:chOff x="0" y="0"/>
          <a:chExt cx="0" cy="0"/>
        </a:xfrm>
      </p:grpSpPr>
      <p:cxnSp>
        <p:nvCxnSpPr>
          <p:cNvPr id="48" name="Google Shape;48;p7"/>
          <p:cNvCxnSpPr/>
          <p:nvPr/>
        </p:nvCxnSpPr>
        <p:spPr>
          <a:xfrm>
            <a:off x="204064" y="384819"/>
            <a:ext cx="2006100" cy="0"/>
          </a:xfrm>
          <a:prstGeom prst="straightConnector1">
            <a:avLst/>
          </a:prstGeom>
          <a:noFill/>
          <a:ln w="25400" cap="flat" cmpd="sng">
            <a:solidFill>
              <a:schemeClr val="dk1"/>
            </a:solidFill>
            <a:prstDash val="solid"/>
            <a:round/>
            <a:headEnd type="none" w="sm" len="sm"/>
            <a:tailEnd type="none" w="sm" len="sm"/>
          </a:ln>
        </p:spPr>
      </p:cxnSp>
      <p:cxnSp>
        <p:nvCxnSpPr>
          <p:cNvPr id="49" name="Google Shape;49;p7"/>
          <p:cNvCxnSpPr/>
          <p:nvPr/>
        </p:nvCxnSpPr>
        <p:spPr>
          <a:xfrm>
            <a:off x="2532476" y="384819"/>
            <a:ext cx="6364200" cy="0"/>
          </a:xfrm>
          <a:prstGeom prst="straightConnector1">
            <a:avLst/>
          </a:prstGeom>
          <a:noFill/>
          <a:ln w="12700" cap="flat" cmpd="sng">
            <a:solidFill>
              <a:schemeClr val="dk1"/>
            </a:solidFill>
            <a:prstDash val="solid"/>
            <a:round/>
            <a:headEnd type="none" w="sm" len="sm"/>
            <a:tailEnd type="none" w="sm" len="sm"/>
          </a:ln>
        </p:spPr>
      </p:cxnSp>
      <p:sp>
        <p:nvSpPr>
          <p:cNvPr id="50" name="Google Shape;50;p7"/>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1" name="Google Shape;51;p7"/>
          <p:cNvSpPr txBox="1">
            <a:spLocks noGrp="1"/>
          </p:cNvSpPr>
          <p:nvPr>
            <p:ph type="body" idx="2"/>
          </p:nvPr>
        </p:nvSpPr>
        <p:spPr>
          <a:xfrm>
            <a:off x="198438" y="647007"/>
            <a:ext cx="2603400" cy="596700"/>
          </a:xfrm>
          <a:prstGeom prst="rect">
            <a:avLst/>
          </a:prstGeom>
          <a:noFill/>
          <a:ln>
            <a:noFill/>
          </a:ln>
        </p:spPr>
        <p:txBody>
          <a:bodyPr spcFirstLastPara="1" wrap="square" lIns="68575" tIns="34275" rIns="68575" bIns="34275" anchor="t" anchorCtr="0">
            <a:noAutofit/>
          </a:bodyPr>
          <a:lstStyle>
            <a:lvl1pPr marL="457200" marR="0" lvl="0" indent="-228600" algn="l" rtl="0">
              <a:lnSpc>
                <a:spcPct val="100000"/>
              </a:lnSpc>
              <a:spcBef>
                <a:spcPts val="600"/>
              </a:spcBef>
              <a:spcAft>
                <a:spcPts val="0"/>
              </a:spcAft>
              <a:buClr>
                <a:srgbClr val="E46102"/>
              </a:buClr>
              <a:buSzPts val="3200"/>
              <a:buFont typeface="Arial"/>
              <a:buNone/>
              <a:defRPr sz="3200" b="1" i="0" u="none" strike="noStrike" cap="none">
                <a:solidFill>
                  <a:srgbClr val="E46102"/>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2" name="Google Shape;52;p7"/>
          <p:cNvSpPr txBox="1">
            <a:spLocks noGrp="1"/>
          </p:cNvSpPr>
          <p:nvPr>
            <p:ph type="body" idx="3"/>
          </p:nvPr>
        </p:nvSpPr>
        <p:spPr>
          <a:xfrm>
            <a:off x="198438" y="1405005"/>
            <a:ext cx="2603400" cy="27288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400"/>
              </a:spcBef>
              <a:spcAft>
                <a:spcPts val="0"/>
              </a:spcAft>
              <a:buClr>
                <a:schemeClr val="dk1"/>
              </a:buClr>
              <a:buSzPts val="2000"/>
              <a:buFont typeface="Arial"/>
              <a:buNone/>
              <a:defRPr sz="2000" b="0" i="0"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3" name="Google Shape;53;p7"/>
          <p:cNvSpPr txBox="1">
            <a:spLocks noGrp="1"/>
          </p:cNvSpPr>
          <p:nvPr>
            <p:ph type="body" idx="4"/>
          </p:nvPr>
        </p:nvSpPr>
        <p:spPr>
          <a:xfrm>
            <a:off x="3000376" y="647769"/>
            <a:ext cx="5895900" cy="3479700"/>
          </a:xfrm>
          <a:prstGeom prst="rect">
            <a:avLst/>
          </a:prstGeom>
          <a:noFill/>
          <a:ln>
            <a:noFill/>
          </a:ln>
        </p:spPr>
        <p:txBody>
          <a:bodyPr spcFirstLastPara="1" wrap="square" lIns="68575" tIns="34275" rIns="68575" bIns="34275" anchor="t" anchorCtr="0">
            <a:noAutofit/>
          </a:bodyPr>
          <a:lstStyle>
            <a:lvl1pPr marL="457200" marR="0" lvl="0" indent="-228600" algn="ctr" rtl="0">
              <a:spcBef>
                <a:spcPts val="600"/>
              </a:spcBef>
              <a:spcAft>
                <a:spcPts val="0"/>
              </a:spcAft>
              <a:buClr>
                <a:schemeClr val="dk1"/>
              </a:buClr>
              <a:buSzPts val="3200"/>
              <a:buFont typeface="Arial"/>
              <a:buNone/>
              <a:defRPr sz="3200" b="0" i="1"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Transition">
  <p:cSld name="Transition">
    <p:spTree>
      <p:nvGrpSpPr>
        <p:cNvPr id="1" name="Shape 54"/>
        <p:cNvGrpSpPr/>
        <p:nvPr/>
      </p:nvGrpSpPr>
      <p:grpSpPr>
        <a:xfrm>
          <a:off x="0" y="0"/>
          <a:ext cx="0" cy="0"/>
          <a:chOff x="0" y="0"/>
          <a:chExt cx="0" cy="0"/>
        </a:xfrm>
      </p:grpSpPr>
      <p:cxnSp>
        <p:nvCxnSpPr>
          <p:cNvPr id="55" name="Google Shape;55;p8"/>
          <p:cNvCxnSpPr/>
          <p:nvPr/>
        </p:nvCxnSpPr>
        <p:spPr>
          <a:xfrm>
            <a:off x="204064" y="384818"/>
            <a:ext cx="2006100" cy="0"/>
          </a:xfrm>
          <a:prstGeom prst="straightConnector1">
            <a:avLst/>
          </a:prstGeom>
          <a:noFill/>
          <a:ln w="25400" cap="flat" cmpd="sng">
            <a:solidFill>
              <a:srgbClr val="E46102"/>
            </a:solidFill>
            <a:prstDash val="solid"/>
            <a:round/>
            <a:headEnd type="none" w="sm" len="sm"/>
            <a:tailEnd type="none" w="sm" len="sm"/>
          </a:ln>
        </p:spPr>
      </p:cxnSp>
      <p:cxnSp>
        <p:nvCxnSpPr>
          <p:cNvPr id="56" name="Google Shape;56;p8"/>
          <p:cNvCxnSpPr/>
          <p:nvPr/>
        </p:nvCxnSpPr>
        <p:spPr>
          <a:xfrm>
            <a:off x="2532476" y="384818"/>
            <a:ext cx="6364200" cy="0"/>
          </a:xfrm>
          <a:prstGeom prst="straightConnector1">
            <a:avLst/>
          </a:prstGeom>
          <a:noFill/>
          <a:ln w="12700" cap="flat" cmpd="sng">
            <a:solidFill>
              <a:srgbClr val="E46102"/>
            </a:solidFill>
            <a:prstDash val="solid"/>
            <a:round/>
            <a:headEnd type="none" w="sm" len="sm"/>
            <a:tailEnd type="none" w="sm" len="sm"/>
          </a:ln>
        </p:spPr>
      </p:cxnSp>
      <p:sp>
        <p:nvSpPr>
          <p:cNvPr id="57" name="Google Shape;57;p8"/>
          <p:cNvSpPr txBox="1">
            <a:spLocks noGrp="1"/>
          </p:cNvSpPr>
          <p:nvPr>
            <p:ph type="body" idx="1"/>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58" name="Google Shape;58;p8"/>
          <p:cNvSpPr txBox="1">
            <a:spLocks noGrp="1"/>
          </p:cNvSpPr>
          <p:nvPr>
            <p:ph type="body" idx="2"/>
          </p:nvPr>
        </p:nvSpPr>
        <p:spPr>
          <a:xfrm>
            <a:off x="204064" y="2990850"/>
            <a:ext cx="8692500" cy="11430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800"/>
              </a:spcBef>
              <a:spcAft>
                <a:spcPts val="0"/>
              </a:spcAft>
              <a:buClr>
                <a:schemeClr val="dk1"/>
              </a:buClr>
              <a:buSzPts val="4000"/>
              <a:buFont typeface="Arial"/>
              <a:buNone/>
              <a:defRPr sz="4000" b="1" i="0" u="none" strike="noStrike" cap="none">
                <a:solidFill>
                  <a:schemeClr val="dk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59" name="Google Shape;59;p8"/>
          <p:cNvPicPr preferRelativeResize="0"/>
          <p:nvPr/>
        </p:nvPicPr>
        <p:blipFill rotWithShape="1">
          <a:blip r:embed="rId2">
            <a:alphaModFix/>
          </a:blip>
          <a:srcRect/>
          <a:stretch/>
        </p:blipFill>
        <p:spPr>
          <a:xfrm>
            <a:off x="243281" y="113944"/>
            <a:ext cx="468232" cy="234117"/>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or End Slide">
  <p:cSld name="Section Header or End Slide">
    <p:spTree>
      <p:nvGrpSpPr>
        <p:cNvPr id="1" name="Shape 60"/>
        <p:cNvGrpSpPr/>
        <p:nvPr/>
      </p:nvGrpSpPr>
      <p:grpSpPr>
        <a:xfrm>
          <a:off x="0" y="0"/>
          <a:ext cx="0" cy="0"/>
          <a:chOff x="0" y="0"/>
          <a:chExt cx="0" cy="0"/>
        </a:xfrm>
      </p:grpSpPr>
      <p:sp>
        <p:nvSpPr>
          <p:cNvPr id="61" name="Google Shape;61;p9"/>
          <p:cNvSpPr/>
          <p:nvPr/>
        </p:nvSpPr>
        <p:spPr>
          <a:xfrm>
            <a:off x="0" y="0"/>
            <a:ext cx="9141600" cy="5143500"/>
          </a:xfrm>
          <a:prstGeom prst="rect">
            <a:avLst/>
          </a:prstGeom>
          <a:solidFill>
            <a:srgbClr val="E4610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2400">
              <a:solidFill>
                <a:schemeClr val="lt1"/>
              </a:solidFill>
              <a:latin typeface="Arial"/>
              <a:ea typeface="Arial"/>
              <a:cs typeface="Arial"/>
              <a:sym typeface="Arial"/>
            </a:endParaRPr>
          </a:p>
        </p:txBody>
      </p:sp>
      <p:cxnSp>
        <p:nvCxnSpPr>
          <p:cNvPr id="62" name="Google Shape;62;p9"/>
          <p:cNvCxnSpPr/>
          <p:nvPr/>
        </p:nvCxnSpPr>
        <p:spPr>
          <a:xfrm>
            <a:off x="204064" y="384818"/>
            <a:ext cx="2006100" cy="0"/>
          </a:xfrm>
          <a:prstGeom prst="straightConnector1">
            <a:avLst/>
          </a:prstGeom>
          <a:noFill/>
          <a:ln w="25400" cap="flat" cmpd="sng">
            <a:solidFill>
              <a:schemeClr val="lt1"/>
            </a:solidFill>
            <a:prstDash val="solid"/>
            <a:round/>
            <a:headEnd type="none" w="sm" len="sm"/>
            <a:tailEnd type="none" w="sm" len="sm"/>
          </a:ln>
        </p:spPr>
      </p:cxnSp>
      <p:cxnSp>
        <p:nvCxnSpPr>
          <p:cNvPr id="63" name="Google Shape;63;p9"/>
          <p:cNvCxnSpPr/>
          <p:nvPr/>
        </p:nvCxnSpPr>
        <p:spPr>
          <a:xfrm>
            <a:off x="2532476" y="384818"/>
            <a:ext cx="6364200" cy="0"/>
          </a:xfrm>
          <a:prstGeom prst="straightConnector1">
            <a:avLst/>
          </a:prstGeom>
          <a:noFill/>
          <a:ln w="12700" cap="flat" cmpd="sng">
            <a:solidFill>
              <a:schemeClr val="lt1"/>
            </a:solidFill>
            <a:prstDash val="solid"/>
            <a:round/>
            <a:headEnd type="none" w="sm" len="sm"/>
            <a:tailEnd type="none" w="sm" len="sm"/>
          </a:ln>
        </p:spPr>
      </p:cxnSp>
      <p:sp>
        <p:nvSpPr>
          <p:cNvPr id="64" name="Google Shape;64;p9"/>
          <p:cNvSpPr txBox="1">
            <a:spLocks noGrp="1"/>
          </p:cNvSpPr>
          <p:nvPr>
            <p:ph type="body" idx="1"/>
          </p:nvPr>
        </p:nvSpPr>
        <p:spPr>
          <a:xfrm>
            <a:off x="204064" y="3194050"/>
            <a:ext cx="8692500" cy="939900"/>
          </a:xfrm>
          <a:prstGeom prst="rect">
            <a:avLst/>
          </a:prstGeom>
          <a:noFill/>
          <a:ln>
            <a:noFill/>
          </a:ln>
        </p:spPr>
        <p:txBody>
          <a:bodyPr spcFirstLastPara="1" wrap="square" lIns="68575" tIns="34275" rIns="68575" bIns="34275" anchor="t" anchorCtr="0">
            <a:noAutofit/>
          </a:bodyPr>
          <a:lstStyle>
            <a:lvl1pPr marL="457200" marR="0" lvl="0" indent="-228600" algn="l" rtl="0">
              <a:spcBef>
                <a:spcPts val="1100"/>
              </a:spcBef>
              <a:spcAft>
                <a:spcPts val="0"/>
              </a:spcAft>
              <a:buClr>
                <a:schemeClr val="lt1"/>
              </a:buClr>
              <a:buSzPts val="5400"/>
              <a:buFont typeface="Arial"/>
              <a:buNone/>
              <a:defRPr sz="5400" b="1" i="0" u="none" strike="noStrike" cap="none">
                <a:solidFill>
                  <a:schemeClr val="lt1"/>
                </a:solidFill>
                <a:latin typeface="Arial"/>
                <a:ea typeface="Arial"/>
                <a:cs typeface="Arial"/>
                <a:sym typeface="Arial"/>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65" name="Google Shape;65;p9"/>
          <p:cNvSpPr txBox="1">
            <a:spLocks noGrp="1"/>
          </p:cNvSpPr>
          <p:nvPr>
            <p:ph type="body" idx="2"/>
          </p:nvPr>
        </p:nvSpPr>
        <p:spPr>
          <a:xfrm>
            <a:off x="0" y="4133851"/>
            <a:ext cx="9144000" cy="1050900"/>
          </a:xfrm>
          <a:prstGeom prst="rect">
            <a:avLst/>
          </a:prstGeom>
          <a:noFill/>
          <a:ln>
            <a:noFill/>
          </a:ln>
        </p:spPr>
        <p:txBody>
          <a:bodyPr spcFirstLastPara="1" wrap="square" lIns="68575" tIns="34275" rIns="68575" bIns="34275" anchor="t" anchorCtr="0">
            <a:noAutofit/>
          </a:bodyPr>
          <a:lstStyle>
            <a:lvl1pPr marL="457200" marR="0" lvl="0" indent="-228600" algn="ctr" rtl="0">
              <a:lnSpc>
                <a:spcPct val="90000"/>
              </a:lnSpc>
              <a:spcBef>
                <a:spcPts val="600"/>
              </a:spcBef>
              <a:spcAft>
                <a:spcPts val="0"/>
              </a:spcAft>
              <a:buClr>
                <a:srgbClr val="FF0000"/>
              </a:buClr>
              <a:buSzPts val="3200"/>
              <a:buFont typeface="Arial"/>
              <a:buNone/>
              <a:defRPr sz="3200" b="0" i="1" u="none" strike="noStrike" cap="none">
                <a:solidFill>
                  <a:srgbClr val="FF0000"/>
                </a:solidFill>
                <a:latin typeface="MS Gothic"/>
                <a:ea typeface="MS Gothic"/>
                <a:cs typeface="MS Gothic"/>
                <a:sym typeface="MS Gothic"/>
              </a:defRPr>
            </a:lvl1pPr>
            <a:lvl2pPr marL="914400" marR="0" lvl="1" indent="-406400" algn="l" rtl="0">
              <a:spcBef>
                <a:spcPts val="6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pic>
        <p:nvPicPr>
          <p:cNvPr id="66" name="Google Shape;66;p9"/>
          <p:cNvPicPr preferRelativeResize="0"/>
          <p:nvPr/>
        </p:nvPicPr>
        <p:blipFill rotWithShape="1">
          <a:blip r:embed="rId2">
            <a:alphaModFix/>
          </a:blip>
          <a:srcRect/>
          <a:stretch/>
        </p:blipFill>
        <p:spPr>
          <a:xfrm>
            <a:off x="243281" y="113944"/>
            <a:ext cx="468232" cy="234117"/>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7"/>
        <p:cNvGrpSpPr/>
        <p:nvPr/>
      </p:nvGrpSpPr>
      <p:grpSpPr>
        <a:xfrm>
          <a:off x="0" y="0"/>
          <a:ext cx="0" cy="0"/>
          <a:chOff x="0" y="0"/>
          <a:chExt cx="0" cy="0"/>
        </a:xfrm>
      </p:grpSpPr>
      <p:sp>
        <p:nvSpPr>
          <p:cNvPr id="68" name="Google Shape;68;p10"/>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5200"/>
              <a:buChar char="●"/>
              <a:defRPr sz="5200"/>
            </a:lvl1pPr>
            <a:lvl2pPr lvl="1" algn="ctr" rtl="0">
              <a:spcBef>
                <a:spcPts val="0"/>
              </a:spcBef>
              <a:spcAft>
                <a:spcPts val="0"/>
              </a:spcAft>
              <a:buSzPts val="5200"/>
              <a:buChar char="○"/>
              <a:defRPr sz="5200"/>
            </a:lvl2pPr>
            <a:lvl3pPr lvl="2" algn="ctr" rtl="0">
              <a:spcBef>
                <a:spcPts val="0"/>
              </a:spcBef>
              <a:spcAft>
                <a:spcPts val="0"/>
              </a:spcAft>
              <a:buSzPts val="5200"/>
              <a:buChar char="■"/>
              <a:defRPr sz="5200"/>
            </a:lvl3pPr>
            <a:lvl4pPr lvl="3" algn="ctr" rtl="0">
              <a:spcBef>
                <a:spcPts val="0"/>
              </a:spcBef>
              <a:spcAft>
                <a:spcPts val="0"/>
              </a:spcAft>
              <a:buSzPts val="5200"/>
              <a:buChar char="●"/>
              <a:defRPr sz="5200"/>
            </a:lvl4pPr>
            <a:lvl5pPr lvl="4" algn="ctr" rtl="0">
              <a:spcBef>
                <a:spcPts val="0"/>
              </a:spcBef>
              <a:spcAft>
                <a:spcPts val="0"/>
              </a:spcAft>
              <a:buSzPts val="5200"/>
              <a:buChar char="○"/>
              <a:defRPr sz="5200"/>
            </a:lvl5pPr>
            <a:lvl6pPr lvl="5" algn="ctr" rtl="0">
              <a:spcBef>
                <a:spcPts val="0"/>
              </a:spcBef>
              <a:spcAft>
                <a:spcPts val="0"/>
              </a:spcAft>
              <a:buSzPts val="5200"/>
              <a:buChar char="■"/>
              <a:defRPr sz="5200"/>
            </a:lvl6pPr>
            <a:lvl7pPr lvl="6" algn="ctr" rtl="0">
              <a:spcBef>
                <a:spcPts val="0"/>
              </a:spcBef>
              <a:spcAft>
                <a:spcPts val="0"/>
              </a:spcAft>
              <a:buSzPts val="5200"/>
              <a:buChar char="●"/>
              <a:defRPr sz="5200"/>
            </a:lvl7pPr>
            <a:lvl8pPr lvl="7" algn="ctr" rtl="0">
              <a:spcBef>
                <a:spcPts val="0"/>
              </a:spcBef>
              <a:spcAft>
                <a:spcPts val="0"/>
              </a:spcAft>
              <a:buSzPts val="5200"/>
              <a:buChar char="○"/>
              <a:defRPr sz="5200"/>
            </a:lvl8pPr>
            <a:lvl9pPr lvl="8" algn="ctr" rtl="0">
              <a:spcBef>
                <a:spcPts val="0"/>
              </a:spcBef>
              <a:spcAft>
                <a:spcPts val="0"/>
              </a:spcAft>
              <a:buSzPts val="5200"/>
              <a:buChar char="■"/>
              <a:defRPr sz="5200"/>
            </a:lvl9pPr>
          </a:lstStyle>
          <a:p>
            <a:endParaRPr/>
          </a:p>
        </p:txBody>
      </p:sp>
      <p:sp>
        <p:nvSpPr>
          <p:cNvPr id="69" name="Google Shape;69;p10"/>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2800"/>
              <a:buNone/>
              <a:defRPr sz="28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70" name="Google Shape;70;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1"/>
          <p:cNvPicPr preferRelativeResize="0"/>
          <p:nvPr/>
        </p:nvPicPr>
        <p:blipFill rotWithShape="1">
          <a:blip r:embed="rId11">
            <a:alphaModFix/>
          </a:blip>
          <a:srcRect/>
          <a:stretch/>
        </p:blipFill>
        <p:spPr>
          <a:xfrm>
            <a:off x="243281" y="113944"/>
            <a:ext cx="468232" cy="234117"/>
          </a:xfrm>
          <a:prstGeom prst="rect">
            <a:avLst/>
          </a:prstGeom>
          <a:noFill/>
          <a:ln>
            <a:noFill/>
          </a:ln>
        </p:spPr>
      </p:pic>
      <p:sp>
        <p:nvSpPr>
          <p:cNvPr id="7" name="Google Shape;7;p1"/>
          <p:cNvSpPr txBox="1"/>
          <p:nvPr/>
        </p:nvSpPr>
        <p:spPr>
          <a:xfrm>
            <a:off x="8027534" y="193157"/>
            <a:ext cx="930900" cy="180000"/>
          </a:xfrm>
          <a:prstGeom prst="rect">
            <a:avLst/>
          </a:prstGeom>
          <a:noFill/>
          <a:ln>
            <a:noFill/>
          </a:ln>
        </p:spPr>
        <p:txBody>
          <a:bodyPr spcFirstLastPara="1" wrap="square" lIns="68575" tIns="34275" rIns="68575" bIns="34275" anchor="t" anchorCtr="0">
            <a:noAutofit/>
          </a:bodyPr>
          <a:lstStyle/>
          <a:p>
            <a:pPr marL="0" marR="0" lvl="0" indent="0" algn="r" rtl="0">
              <a:lnSpc>
                <a:spcPct val="80000"/>
              </a:lnSpc>
              <a:spcBef>
                <a:spcPts val="0"/>
              </a:spcBef>
              <a:spcAft>
                <a:spcPts val="0"/>
              </a:spcAft>
              <a:buNone/>
            </a:pPr>
            <a:r>
              <a:rPr lang="en" sz="900" b="0" i="0" u="none" strike="noStrike" cap="none">
                <a:solidFill>
                  <a:schemeClr val="dk1"/>
                </a:solidFill>
                <a:latin typeface="Georgia"/>
                <a:ea typeface="Georgia"/>
                <a:cs typeface="Georgia"/>
                <a:sym typeface="Georgia"/>
              </a:rPr>
              <a:t>|  </a:t>
            </a:r>
            <a:fld id="{00000000-1234-1234-1234-123412341234}" type="slidenum">
              <a:rPr lang="en" sz="800" b="0" i="0" u="none" strike="noStrike" cap="none">
                <a:solidFill>
                  <a:schemeClr val="dk1"/>
                </a:solidFill>
                <a:latin typeface="Arial"/>
                <a:ea typeface="Arial"/>
                <a:cs typeface="Arial"/>
                <a:sym typeface="Arial"/>
              </a:rPr>
              <a:t>‹#›</a:t>
            </a:fld>
            <a:endParaRPr sz="800" b="0" i="0" u="none" strike="noStrike" cap="none">
              <a:solidFill>
                <a:srgbClr val="000000"/>
              </a:solidFill>
              <a:latin typeface="Arial"/>
              <a:ea typeface="Arial"/>
              <a:cs typeface="Arial"/>
              <a:sym typeface="Arial"/>
            </a:endParaRPr>
          </a:p>
        </p:txBody>
      </p:sp>
      <p:pic>
        <p:nvPicPr>
          <p:cNvPr id="8" name="Google Shape;8;p1"/>
          <p:cNvPicPr preferRelativeResize="0"/>
          <p:nvPr/>
        </p:nvPicPr>
        <p:blipFill rotWithShape="1">
          <a:blip r:embed="rId12">
            <a:alphaModFix/>
          </a:blip>
          <a:srcRect/>
          <a:stretch/>
        </p:blipFill>
        <p:spPr>
          <a:xfrm>
            <a:off x="6892479" y="229609"/>
            <a:ext cx="1663755" cy="9921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1"/>
          <p:cNvSpPr txBox="1">
            <a:spLocks noGrp="1"/>
          </p:cNvSpPr>
          <p:nvPr>
            <p:ph type="body" idx="4"/>
          </p:nvPr>
        </p:nvSpPr>
        <p:spPr>
          <a:xfrm>
            <a:off x="754540" y="956788"/>
            <a:ext cx="7613700" cy="2304900"/>
          </a:xfrm>
          <a:prstGeom prst="rect">
            <a:avLst/>
          </a:prstGeom>
        </p:spPr>
        <p:txBody>
          <a:bodyPr spcFirstLastPara="1" wrap="square" lIns="68575" tIns="34275" rIns="68575" bIns="34275" anchor="t" anchorCtr="0">
            <a:noAutofit/>
          </a:bodyPr>
          <a:lstStyle/>
          <a:p>
            <a:pPr marL="0" lvl="0" indent="0" algn="l" rtl="0">
              <a:spcBef>
                <a:spcPts val="1100"/>
              </a:spcBef>
              <a:spcAft>
                <a:spcPts val="0"/>
              </a:spcAft>
              <a:buNone/>
            </a:pPr>
            <a:r>
              <a:rPr lang="en"/>
              <a:t>Facilities Planning</a:t>
            </a:r>
            <a:endParaRPr/>
          </a:p>
        </p:txBody>
      </p:sp>
      <p:sp>
        <p:nvSpPr>
          <p:cNvPr id="76" name="Google Shape;76;p11"/>
          <p:cNvSpPr txBox="1"/>
          <p:nvPr/>
        </p:nvSpPr>
        <p:spPr>
          <a:xfrm>
            <a:off x="1685850" y="3071050"/>
            <a:ext cx="3651000" cy="125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sz="2000" dirty="0">
              <a:solidFill>
                <a:srgbClr val="FFFFFF"/>
              </a:solidFill>
            </a:endParaRPr>
          </a:p>
          <a:p>
            <a:pPr marL="0" lvl="0" indent="0" algn="l" rtl="0">
              <a:spcBef>
                <a:spcPts val="0"/>
              </a:spcBef>
              <a:spcAft>
                <a:spcPts val="0"/>
              </a:spcAft>
              <a:buNone/>
            </a:pPr>
            <a:r>
              <a:rPr lang="en" sz="2000" dirty="0">
                <a:solidFill>
                  <a:srgbClr val="FFFFFF"/>
                </a:solidFill>
              </a:rPr>
              <a:t>Intro to Facilities Planning, K-5</a:t>
            </a:r>
            <a:endParaRPr sz="2000" dirty="0">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0"/>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Material Handling</a:t>
            </a:r>
            <a:endParaRPr/>
          </a:p>
        </p:txBody>
      </p:sp>
      <p:sp>
        <p:nvSpPr>
          <p:cNvPr id="135" name="Google Shape;135;p20"/>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Materials are </a:t>
            </a:r>
            <a:r>
              <a:rPr lang="en">
                <a:solidFill>
                  <a:srgbClr val="FF0000"/>
                </a:solidFill>
              </a:rPr>
              <a:t>everywhere</a:t>
            </a:r>
            <a:r>
              <a:rPr lang="en"/>
              <a:t>! Your phone and computer have really </a:t>
            </a:r>
            <a:r>
              <a:rPr lang="en">
                <a:solidFill>
                  <a:srgbClr val="FF0000"/>
                </a:solidFill>
              </a:rPr>
              <a:t>tiny pieces</a:t>
            </a:r>
            <a:r>
              <a:rPr lang="en"/>
              <a:t> inside of them. But they also have big pieces too! These are all things that we have to consider when planning facilities. Different machines or systems might be needed.</a:t>
            </a:r>
            <a:endParaRPr/>
          </a:p>
        </p:txBody>
      </p:sp>
      <p:pic>
        <p:nvPicPr>
          <p:cNvPr id="136" name="Google Shape;136;p20"/>
          <p:cNvPicPr preferRelativeResize="0"/>
          <p:nvPr/>
        </p:nvPicPr>
        <p:blipFill>
          <a:blip r:embed="rId3">
            <a:alphaModFix/>
          </a:blip>
          <a:stretch>
            <a:fillRect/>
          </a:stretch>
        </p:blipFill>
        <p:spPr>
          <a:xfrm>
            <a:off x="2855450" y="2867825"/>
            <a:ext cx="2275674" cy="2275676"/>
          </a:xfrm>
          <a:prstGeom prst="rect">
            <a:avLst/>
          </a:prstGeom>
          <a:noFill/>
          <a:ln>
            <a:noFill/>
          </a:ln>
        </p:spPr>
      </p:pic>
      <p:sp>
        <p:nvSpPr>
          <p:cNvPr id="137" name="Google Shape;137;p20"/>
          <p:cNvSpPr txBox="1"/>
          <p:nvPr/>
        </p:nvSpPr>
        <p:spPr>
          <a:xfrm>
            <a:off x="4796450" y="3160475"/>
            <a:ext cx="1413000" cy="42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rPr>
              <a:t>Look at the inside of an iPhone 10! There are so many tiny pieces that go into it.</a:t>
            </a:r>
            <a:endParaRPr>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1"/>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Bill of Materials</a:t>
            </a:r>
            <a:endParaRPr/>
          </a:p>
        </p:txBody>
      </p:sp>
      <p:sp>
        <p:nvSpPr>
          <p:cNvPr id="143" name="Google Shape;143;p21"/>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How do factories keep track of all the materials that go into a phone? For every product, there is something called a Bill of Materials, or BOM. This is a list that contains </a:t>
            </a:r>
            <a:r>
              <a:rPr lang="en">
                <a:solidFill>
                  <a:srgbClr val="FF0000"/>
                </a:solidFill>
              </a:rPr>
              <a:t>EVERYTHING</a:t>
            </a:r>
            <a:r>
              <a:rPr lang="en"/>
              <a:t> that goes into something like a phone. It can help an engineer make many decisions.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2"/>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Why is facilities planning so important?</a:t>
            </a:r>
            <a:endParaRPr/>
          </a:p>
        </p:txBody>
      </p:sp>
      <p:sp>
        <p:nvSpPr>
          <p:cNvPr id="149" name="Google Shape;149;p22"/>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457200" lvl="0" indent="-381000" algn="l" rtl="0">
              <a:spcBef>
                <a:spcPts val="500"/>
              </a:spcBef>
              <a:spcAft>
                <a:spcPts val="0"/>
              </a:spcAft>
              <a:buSzPts val="2400"/>
              <a:buChar char="▪"/>
            </a:pPr>
            <a:r>
              <a:rPr lang="en"/>
              <a:t>Without proper planning, a facility that is built could miss out on </a:t>
            </a:r>
            <a:r>
              <a:rPr lang="en">
                <a:solidFill>
                  <a:srgbClr val="FF0000"/>
                </a:solidFill>
              </a:rPr>
              <a:t>millions</a:t>
            </a:r>
            <a:r>
              <a:rPr lang="en"/>
              <a:t> of dollars of profit because of lost time and resources. </a:t>
            </a:r>
            <a:endParaRPr/>
          </a:p>
          <a:p>
            <a:pPr marL="457200" lvl="0" indent="-381000" algn="l" rtl="0">
              <a:spcBef>
                <a:spcPts val="0"/>
              </a:spcBef>
              <a:spcAft>
                <a:spcPts val="0"/>
              </a:spcAft>
              <a:buSzPts val="2400"/>
              <a:buChar char="▪"/>
            </a:pPr>
            <a:r>
              <a:rPr lang="en"/>
              <a:t>It takes </a:t>
            </a:r>
            <a:r>
              <a:rPr lang="en">
                <a:solidFill>
                  <a:srgbClr val="FF0000"/>
                </a:solidFill>
              </a:rPr>
              <a:t>time</a:t>
            </a:r>
            <a:r>
              <a:rPr lang="en"/>
              <a:t> and </a:t>
            </a:r>
            <a:r>
              <a:rPr lang="en">
                <a:solidFill>
                  <a:srgbClr val="FF0000"/>
                </a:solidFill>
              </a:rPr>
              <a:t>money</a:t>
            </a:r>
            <a:r>
              <a:rPr lang="en"/>
              <a:t> to fix something after it’s already done.</a:t>
            </a:r>
            <a:endParaRPr/>
          </a:p>
          <a:p>
            <a:pPr marL="457200" lvl="0" indent="-381000" algn="l" rtl="0">
              <a:spcBef>
                <a:spcPts val="0"/>
              </a:spcBef>
              <a:spcAft>
                <a:spcPts val="0"/>
              </a:spcAft>
              <a:buSzPts val="2400"/>
              <a:buChar char="▪"/>
            </a:pPr>
            <a:r>
              <a:rPr lang="en"/>
              <a:t>Things are always changing, so there is </a:t>
            </a:r>
            <a:r>
              <a:rPr lang="en">
                <a:solidFill>
                  <a:srgbClr val="FF0000"/>
                </a:solidFill>
              </a:rPr>
              <a:t>always something that can be improved</a:t>
            </a:r>
            <a:r>
              <a:rPr lang="en"/>
              <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2"/>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What is Facilities Planning?</a:t>
            </a:r>
            <a:endParaRPr/>
          </a:p>
        </p:txBody>
      </p:sp>
      <p:sp>
        <p:nvSpPr>
          <p:cNvPr id="82" name="Google Shape;82;p12"/>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A </a:t>
            </a:r>
            <a:r>
              <a:rPr lang="en">
                <a:solidFill>
                  <a:srgbClr val="FF0000"/>
                </a:solidFill>
              </a:rPr>
              <a:t>facility</a:t>
            </a:r>
            <a:r>
              <a:rPr lang="en"/>
              <a:t> is a building that is used to help people. Some examples are your house, a factory, and even the White House!</a:t>
            </a:r>
            <a:endParaRPr/>
          </a:p>
          <a:p>
            <a:pPr marL="0" lvl="0" indent="0" algn="l" rtl="0">
              <a:spcBef>
                <a:spcPts val="500"/>
              </a:spcBef>
              <a:spcAft>
                <a:spcPts val="0"/>
              </a:spcAft>
              <a:buNone/>
            </a:pPr>
            <a:r>
              <a:rPr lang="en">
                <a:solidFill>
                  <a:srgbClr val="FF0000"/>
                </a:solidFill>
              </a:rPr>
              <a:t>Planning</a:t>
            </a:r>
            <a:r>
              <a:rPr lang="en"/>
              <a:t> is something you do before you do something important.</a:t>
            </a:r>
            <a:endParaRPr/>
          </a:p>
          <a:p>
            <a:pPr marL="0" lvl="0" indent="0" algn="l" rtl="0">
              <a:spcBef>
                <a:spcPts val="500"/>
              </a:spcBef>
              <a:spcAft>
                <a:spcPts val="0"/>
              </a:spcAft>
              <a:buNone/>
            </a:pPr>
            <a:r>
              <a:rPr lang="en">
                <a:solidFill>
                  <a:srgbClr val="FF0000"/>
                </a:solidFill>
              </a:rPr>
              <a:t>Facilities planning</a:t>
            </a:r>
            <a:r>
              <a:rPr lang="en"/>
              <a:t> is used to plan any change in a facility to make sure it’s done properly!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3"/>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Who uses Facilities Planning?</a:t>
            </a:r>
            <a:endParaRPr/>
          </a:p>
        </p:txBody>
      </p:sp>
      <p:sp>
        <p:nvSpPr>
          <p:cNvPr id="88" name="Google Shape;88;p13"/>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solidFill>
                  <a:srgbClr val="FF0000"/>
                </a:solidFill>
              </a:rPr>
              <a:t>Anyone</a:t>
            </a:r>
            <a:r>
              <a:rPr lang="en"/>
              <a:t> can use facilities planning!</a:t>
            </a:r>
            <a:endParaRPr/>
          </a:p>
          <a:p>
            <a:pPr marL="0" lvl="0" indent="0" algn="l" rtl="0">
              <a:spcBef>
                <a:spcPts val="500"/>
              </a:spcBef>
              <a:spcAft>
                <a:spcPts val="0"/>
              </a:spcAft>
              <a:buNone/>
            </a:pPr>
            <a:r>
              <a:rPr lang="en"/>
              <a:t>Engineers use facilities planning to </a:t>
            </a:r>
            <a:r>
              <a:rPr lang="en">
                <a:solidFill>
                  <a:srgbClr val="FF0000"/>
                </a:solidFill>
              </a:rPr>
              <a:t>optimize </a:t>
            </a:r>
            <a:r>
              <a:rPr lang="en">
                <a:solidFill>
                  <a:srgbClr val="000000"/>
                </a:solidFill>
              </a:rPr>
              <a:t>the flow of a facility.</a:t>
            </a:r>
            <a:endParaRPr>
              <a:solidFill>
                <a:srgbClr val="000000"/>
              </a:solidFill>
            </a:endParaRPr>
          </a:p>
          <a:p>
            <a:pPr marL="0" lvl="0" indent="0" algn="l" rtl="0">
              <a:spcBef>
                <a:spcPts val="500"/>
              </a:spcBef>
              <a:spcAft>
                <a:spcPts val="0"/>
              </a:spcAft>
              <a:buNone/>
            </a:pPr>
            <a:r>
              <a:rPr lang="en">
                <a:solidFill>
                  <a:srgbClr val="000000"/>
                </a:solidFill>
              </a:rPr>
              <a:t>Your parents used some facilities planning when they put the couches and TV in the living room!</a:t>
            </a:r>
            <a:endParaRPr>
              <a:solidFill>
                <a:srgbClr val="000000"/>
              </a:solidFill>
            </a:endParaRPr>
          </a:p>
          <a:p>
            <a:pPr marL="0" lvl="0" indent="0" algn="l" rtl="0">
              <a:spcBef>
                <a:spcPts val="500"/>
              </a:spcBef>
              <a:spcAft>
                <a:spcPts val="0"/>
              </a:spcAft>
              <a:buNone/>
            </a:pPr>
            <a:r>
              <a:rPr lang="en">
                <a:solidFill>
                  <a:srgbClr val="000000"/>
                </a:solidFill>
              </a:rPr>
              <a:t>YOU probably use aspects of facilities planning without even knowing it! </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4"/>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Facilities Planning Example</a:t>
            </a:r>
            <a:endParaRPr/>
          </a:p>
        </p:txBody>
      </p:sp>
      <p:sp>
        <p:nvSpPr>
          <p:cNvPr id="94" name="Google Shape;94;p14"/>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Pretend we have this empty room with a door. Our parents decided to make it a living room. They’re going to put 2 couches, a TV, and 2 of their favorite plants in the room.</a:t>
            </a:r>
            <a:endParaRPr/>
          </a:p>
          <a:p>
            <a:pPr marL="0" lvl="0" indent="0" algn="l" rtl="0">
              <a:spcBef>
                <a:spcPts val="500"/>
              </a:spcBef>
              <a:spcAft>
                <a:spcPts val="0"/>
              </a:spcAft>
              <a:buNone/>
            </a:pPr>
            <a:r>
              <a:rPr lang="en"/>
              <a:t>They have to figure out a good way to do this!</a:t>
            </a:r>
            <a:endParaRPr/>
          </a:p>
        </p:txBody>
      </p:sp>
      <p:pic>
        <p:nvPicPr>
          <p:cNvPr id="95" name="Google Shape;95;p14"/>
          <p:cNvPicPr preferRelativeResize="0"/>
          <p:nvPr/>
        </p:nvPicPr>
        <p:blipFill>
          <a:blip r:embed="rId3">
            <a:alphaModFix/>
          </a:blip>
          <a:stretch>
            <a:fillRect/>
          </a:stretch>
        </p:blipFill>
        <p:spPr>
          <a:xfrm>
            <a:off x="2949300" y="2931700"/>
            <a:ext cx="2826300" cy="2211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5"/>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Facilities Planning Example</a:t>
            </a:r>
            <a:endParaRPr/>
          </a:p>
        </p:txBody>
      </p:sp>
      <p:sp>
        <p:nvSpPr>
          <p:cNvPr id="101" name="Google Shape;101;p15"/>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Say they decided to arrange everything like this. Soon after, they realize the door hits the couch EVERY time they open it, and they can’t even open the door all the way. It’s a disaster! They have to rearrange the room.</a:t>
            </a:r>
            <a:endParaRPr/>
          </a:p>
        </p:txBody>
      </p:sp>
      <p:pic>
        <p:nvPicPr>
          <p:cNvPr id="102" name="Google Shape;102;p15"/>
          <p:cNvPicPr preferRelativeResize="0"/>
          <p:nvPr/>
        </p:nvPicPr>
        <p:blipFill>
          <a:blip r:embed="rId3">
            <a:alphaModFix/>
          </a:blip>
          <a:stretch>
            <a:fillRect/>
          </a:stretch>
        </p:blipFill>
        <p:spPr>
          <a:xfrm>
            <a:off x="3235250" y="2875400"/>
            <a:ext cx="2828750" cy="23093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6"/>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Clr>
                <a:schemeClr val="dk1"/>
              </a:buClr>
              <a:buSzPts val="1100"/>
              <a:buFont typeface="Arial"/>
              <a:buNone/>
            </a:pPr>
            <a:r>
              <a:rPr lang="en"/>
              <a:t>Facilities Planning Example</a:t>
            </a:r>
            <a:endParaRPr/>
          </a:p>
        </p:txBody>
      </p:sp>
      <p:sp>
        <p:nvSpPr>
          <p:cNvPr id="108" name="Google Shape;108;p16"/>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a:t>This is a pretty easy fix. They can rearrange the room so the couches are on the other side! This way, there is no issue with the door and everything is perfect! This is an example in your house that increases </a:t>
            </a:r>
            <a:r>
              <a:rPr lang="en">
                <a:solidFill>
                  <a:srgbClr val="FF0000"/>
                </a:solidFill>
              </a:rPr>
              <a:t>flow</a:t>
            </a:r>
            <a:r>
              <a:rPr lang="en"/>
              <a:t>. Facility planners use this method for entire factories to make sure everything works!</a:t>
            </a:r>
            <a:endParaRPr/>
          </a:p>
        </p:txBody>
      </p:sp>
      <p:pic>
        <p:nvPicPr>
          <p:cNvPr id="109" name="Google Shape;109;p16"/>
          <p:cNvPicPr preferRelativeResize="0"/>
          <p:nvPr/>
        </p:nvPicPr>
        <p:blipFill>
          <a:blip r:embed="rId3">
            <a:alphaModFix/>
          </a:blip>
          <a:stretch>
            <a:fillRect/>
          </a:stretch>
        </p:blipFill>
        <p:spPr>
          <a:xfrm>
            <a:off x="3107275" y="3241700"/>
            <a:ext cx="2432825" cy="1943050"/>
          </a:xfrm>
          <a:prstGeom prst="rect">
            <a:avLst/>
          </a:prstGeom>
          <a:noFill/>
          <a:ln>
            <a:noFill/>
          </a:ln>
        </p:spPr>
      </p:pic>
      <p:sp>
        <p:nvSpPr>
          <p:cNvPr id="110" name="Google Shape;110;p16"/>
          <p:cNvSpPr txBox="1"/>
          <p:nvPr/>
        </p:nvSpPr>
        <p:spPr>
          <a:xfrm>
            <a:off x="5676450" y="3333975"/>
            <a:ext cx="3220200" cy="1611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a:solidFill>
                  <a:srgbClr val="FF0000"/>
                </a:solidFill>
              </a:rPr>
              <a:t>Flow</a:t>
            </a:r>
            <a:r>
              <a:rPr lang="en"/>
              <a:t> - How easily everything works together. After we fixed it, the room has a </a:t>
            </a:r>
            <a:r>
              <a:rPr lang="en" b="1">
                <a:solidFill>
                  <a:srgbClr val="FF0000"/>
                </a:solidFill>
              </a:rPr>
              <a:t>good flow</a:t>
            </a:r>
            <a:r>
              <a:rPr lang="en"/>
              <a: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7"/>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What do facility planners do?</a:t>
            </a:r>
            <a:endParaRPr/>
          </a:p>
          <a:p>
            <a:pPr marL="0" lvl="0" indent="0" algn="l" rtl="0">
              <a:spcBef>
                <a:spcPts val="600"/>
              </a:spcBef>
              <a:spcAft>
                <a:spcPts val="0"/>
              </a:spcAft>
              <a:buNone/>
            </a:pPr>
            <a:endParaRPr/>
          </a:p>
        </p:txBody>
      </p:sp>
      <p:sp>
        <p:nvSpPr>
          <p:cNvPr id="116" name="Google Shape;116;p17"/>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sz="2200" dirty="0"/>
              <a:t>Facility planners can have </a:t>
            </a:r>
            <a:r>
              <a:rPr lang="en" sz="2200" dirty="0">
                <a:solidFill>
                  <a:srgbClr val="FF0000"/>
                </a:solidFill>
              </a:rPr>
              <a:t>little projects</a:t>
            </a:r>
            <a:r>
              <a:rPr lang="en" sz="2200" dirty="0"/>
              <a:t> and really </a:t>
            </a:r>
            <a:r>
              <a:rPr lang="en" sz="2200" dirty="0">
                <a:solidFill>
                  <a:srgbClr val="FF0000"/>
                </a:solidFill>
              </a:rPr>
              <a:t>big projects</a:t>
            </a:r>
            <a:r>
              <a:rPr lang="en" sz="2200" dirty="0"/>
              <a:t>.</a:t>
            </a:r>
            <a:endParaRPr sz="2200" dirty="0"/>
          </a:p>
          <a:p>
            <a:pPr marL="457200" lvl="0" indent="-368300" algn="l" rtl="0">
              <a:spcBef>
                <a:spcPts val="500"/>
              </a:spcBef>
              <a:spcAft>
                <a:spcPts val="0"/>
              </a:spcAft>
              <a:buSzPts val="2200"/>
              <a:buChar char="▪"/>
            </a:pPr>
            <a:r>
              <a:rPr lang="en" sz="2200" dirty="0"/>
              <a:t>A small project could be rearranging an assembly line to reduce the time to make a part.</a:t>
            </a:r>
            <a:endParaRPr sz="2200" dirty="0"/>
          </a:p>
          <a:p>
            <a:pPr marL="457200" lvl="0" indent="-368300" algn="l" rtl="0">
              <a:spcBef>
                <a:spcPts val="0"/>
              </a:spcBef>
              <a:spcAft>
                <a:spcPts val="0"/>
              </a:spcAft>
              <a:buSzPts val="2200"/>
              <a:buChar char="▪"/>
            </a:pPr>
            <a:r>
              <a:rPr lang="en" sz="2200" dirty="0"/>
              <a:t>A big project could be redesigning an </a:t>
            </a:r>
            <a:r>
              <a:rPr lang="en" sz="2200" dirty="0">
                <a:solidFill>
                  <a:srgbClr val="FF0000"/>
                </a:solidFill>
              </a:rPr>
              <a:t>entire factory</a:t>
            </a:r>
            <a:r>
              <a:rPr lang="en" sz="2200" dirty="0"/>
              <a:t>!</a:t>
            </a:r>
            <a:endParaRPr sz="2200" dirty="0"/>
          </a:p>
          <a:p>
            <a:pPr marL="457200" lvl="0" indent="-368300" algn="l" rtl="0">
              <a:spcBef>
                <a:spcPts val="0"/>
              </a:spcBef>
              <a:spcAft>
                <a:spcPts val="0"/>
              </a:spcAft>
              <a:buSzPts val="2200"/>
              <a:buChar char="▪"/>
            </a:pPr>
            <a:r>
              <a:rPr lang="en" sz="2200" dirty="0"/>
              <a:t>They usually work in teams so they can collect all of the information they need. There’s a lot!</a:t>
            </a:r>
            <a:endParaRPr sz="2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8"/>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What things do facility planners look at?</a:t>
            </a:r>
            <a:endParaRPr/>
          </a:p>
        </p:txBody>
      </p:sp>
      <p:sp>
        <p:nvSpPr>
          <p:cNvPr id="122" name="Google Shape;122;p18"/>
          <p:cNvSpPr txBox="1">
            <a:spLocks noGrp="1"/>
          </p:cNvSpPr>
          <p:nvPr>
            <p:ph type="body" idx="3"/>
          </p:nvPr>
        </p:nvSpPr>
        <p:spPr>
          <a:xfrm>
            <a:off x="204064" y="1308169"/>
            <a:ext cx="8692500" cy="2825700"/>
          </a:xfrm>
          <a:prstGeom prst="rect">
            <a:avLst/>
          </a:prstGeom>
        </p:spPr>
        <p:txBody>
          <a:bodyPr spcFirstLastPara="1" wrap="square" lIns="68575" tIns="34275" rIns="68575" bIns="34275" anchor="t" anchorCtr="0">
            <a:noAutofit/>
          </a:bodyPr>
          <a:lstStyle/>
          <a:p>
            <a:pPr marL="0" lvl="0" indent="0" algn="l" rtl="0">
              <a:spcBef>
                <a:spcPts val="500"/>
              </a:spcBef>
              <a:spcAft>
                <a:spcPts val="0"/>
              </a:spcAft>
              <a:buNone/>
            </a:pPr>
            <a:r>
              <a:rPr lang="en" dirty="0"/>
              <a:t>Facility planners have many tools that they use to help them make decisions. </a:t>
            </a:r>
            <a:r>
              <a:rPr lang="en-US" dirty="0"/>
              <a:t>We’ll be learning about some of them in the other presentations!</a:t>
            </a:r>
          </a:p>
          <a:p>
            <a:pPr marL="0" lvl="0" indent="0" algn="l" rtl="0">
              <a:spcBef>
                <a:spcPts val="500"/>
              </a:spcBef>
              <a:spcAft>
                <a:spcPts val="0"/>
              </a:spcAft>
              <a:buNone/>
            </a:pPr>
            <a:r>
              <a:rPr lang="en" dirty="0"/>
              <a:t>Some examples are: </a:t>
            </a:r>
            <a:r>
              <a:rPr lang="en" dirty="0">
                <a:solidFill>
                  <a:srgbClr val="FF0000"/>
                </a:solidFill>
              </a:rPr>
              <a:t>Spaghetti diagrams</a:t>
            </a:r>
            <a:r>
              <a:rPr lang="en" dirty="0"/>
              <a:t> (not real spaghetti), </a:t>
            </a:r>
            <a:r>
              <a:rPr lang="en" dirty="0">
                <a:solidFill>
                  <a:srgbClr val="FF0000"/>
                </a:solidFill>
              </a:rPr>
              <a:t>material handling</a:t>
            </a:r>
            <a:r>
              <a:rPr lang="en" dirty="0"/>
              <a:t>, and the </a:t>
            </a:r>
            <a:r>
              <a:rPr lang="en" dirty="0">
                <a:solidFill>
                  <a:srgbClr val="FF0000"/>
                </a:solidFill>
              </a:rPr>
              <a:t>Bill of Materials</a:t>
            </a:r>
            <a:r>
              <a:rPr lang="en" dirty="0"/>
              <a:t>!</a:t>
            </a:r>
            <a:endParaRPr dirty="0"/>
          </a:p>
          <a:p>
            <a:pPr marL="0" lvl="0" indent="0" algn="l" rtl="0">
              <a:spcBef>
                <a:spcPts val="500"/>
              </a:spcBef>
              <a:spcAft>
                <a:spcPts val="0"/>
              </a:spcAft>
              <a:buNone/>
            </a:pPr>
            <a:r>
              <a:rPr lang="en" dirty="0"/>
              <a:t>These tools help them make decisions while they look for places they can improve.</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19"/>
          <p:cNvSpPr txBox="1">
            <a:spLocks noGrp="1"/>
          </p:cNvSpPr>
          <p:nvPr>
            <p:ph type="body" idx="2"/>
          </p:nvPr>
        </p:nvSpPr>
        <p:spPr>
          <a:xfrm>
            <a:off x="204064" y="718839"/>
            <a:ext cx="8692500" cy="522300"/>
          </a:xfrm>
          <a:prstGeom prst="rect">
            <a:avLst/>
          </a:prstGeom>
        </p:spPr>
        <p:txBody>
          <a:bodyPr spcFirstLastPara="1" wrap="square" lIns="68575" tIns="34275" rIns="68575" bIns="34275" anchor="t" anchorCtr="0">
            <a:noAutofit/>
          </a:bodyPr>
          <a:lstStyle/>
          <a:p>
            <a:pPr marL="0" lvl="0" indent="0" algn="l" rtl="0">
              <a:spcBef>
                <a:spcPts val="600"/>
              </a:spcBef>
              <a:spcAft>
                <a:spcPts val="0"/>
              </a:spcAft>
              <a:buNone/>
            </a:pPr>
            <a:r>
              <a:rPr lang="en"/>
              <a:t>Spaghetti Diagrams</a:t>
            </a:r>
            <a:endParaRPr/>
          </a:p>
        </p:txBody>
      </p:sp>
      <p:pic>
        <p:nvPicPr>
          <p:cNvPr id="128" name="Google Shape;128;p19"/>
          <p:cNvPicPr preferRelativeResize="0"/>
          <p:nvPr/>
        </p:nvPicPr>
        <p:blipFill>
          <a:blip r:embed="rId3">
            <a:alphaModFix/>
          </a:blip>
          <a:stretch>
            <a:fillRect/>
          </a:stretch>
        </p:blipFill>
        <p:spPr>
          <a:xfrm>
            <a:off x="5000248" y="1067625"/>
            <a:ext cx="3896325" cy="4117125"/>
          </a:xfrm>
          <a:prstGeom prst="rect">
            <a:avLst/>
          </a:prstGeom>
          <a:noFill/>
          <a:ln>
            <a:noFill/>
          </a:ln>
        </p:spPr>
      </p:pic>
      <p:sp>
        <p:nvSpPr>
          <p:cNvPr id="129" name="Google Shape;129;p19"/>
          <p:cNvSpPr txBox="1"/>
          <p:nvPr/>
        </p:nvSpPr>
        <p:spPr>
          <a:xfrm>
            <a:off x="371825" y="1462500"/>
            <a:ext cx="4628400" cy="3482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100" b="1" dirty="0"/>
              <a:t>When we look at this house, it looks pretty good right? </a:t>
            </a:r>
            <a:r>
              <a:rPr lang="en-US" sz="2100" b="1" dirty="0"/>
              <a:t>Everything is organized. If we use a </a:t>
            </a:r>
            <a:r>
              <a:rPr lang="en-US" sz="2100" b="1" dirty="0">
                <a:solidFill>
                  <a:srgbClr val="FF0000"/>
                </a:solidFill>
              </a:rPr>
              <a:t>spaghetti diagram</a:t>
            </a:r>
            <a:r>
              <a:rPr lang="en-US" sz="2100" b="1" dirty="0"/>
              <a:t>, we might find out that this layout isn’t as good as we think! Go to the spaghetti diagram slideshow to learn more about how to fix this layout!</a:t>
            </a:r>
            <a:endParaRPr sz="2100" b="1" dirty="0"/>
          </a:p>
        </p:txBody>
      </p:sp>
    </p:spTree>
  </p:cSld>
  <p:clrMapOvr>
    <a:masterClrMapping/>
  </p:clrMapOvr>
</p:sld>
</file>

<file path=ppt/theme/theme1.xml><?xml version="1.0" encoding="utf-8"?>
<a:theme xmlns:a="http://schemas.openxmlformats.org/drawingml/2006/main"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686</Words>
  <Application>Microsoft Office PowerPoint</Application>
  <PresentationFormat>On-screen Show (16:9)</PresentationFormat>
  <Paragraphs>40</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MS Gothic</vt:lpstr>
      <vt:lpstr>Arial</vt:lpstr>
      <vt:lpstr>Georgia</vt:lpstr>
      <vt:lpstr>Noto Sans Symbols</vt:lpstr>
      <vt:lpstr>NTR</vt:lpstr>
      <vt:lpstr>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Alexandros Geronikos (RIT Student)</cp:lastModifiedBy>
  <cp:revision>3</cp:revision>
  <dcterms:modified xsi:type="dcterms:W3CDTF">2020-08-28T12:32:35Z</dcterms:modified>
</cp:coreProperties>
</file>