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BHDItCphd/ZMnrHZenBoUbvfe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50c095c77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50c095c77_0_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950c095c77_0_8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950c095c7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950c095c77_0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950c095c77_0_7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50c095c7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50c095c77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950c095c77_0_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50c095c7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50c095c77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950c095c77_0_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950c095c77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950c095c77_0_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950c095c77_0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50c095c77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50c095c77_0_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950c095c77_0_9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950c095c7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950c095c77_0_1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950c095c77_0_1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950c095c7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950c095c77_0_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950c095c77_0_1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950c095c77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950c095c77_0_1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950c095c77_0_1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950c095c77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950c095c77_0_1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950c095c77_0_1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950c095c77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950c095c77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50c095c7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50c095c77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950c095c77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50c095c7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50c095c7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950c095c77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50c095c77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50c095c77_0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950c095c77_0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50c095c7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950c095c77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950c095c77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50c095c7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50c095c77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950c095c77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50c095c7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950c095c77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950c095c77_0_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50c095c77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50c095c77_0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950c095c77_0_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3"/>
        <p:cNvGrpSpPr/>
        <p:nvPr/>
      </p:nvGrpSpPr>
      <p:grpSpPr>
        <a:xfrm>
          <a:off x="0" y="0"/>
          <a:ext cx="0" cy="0"/>
          <a:chOff x="0" y="0"/>
          <a:chExt cx="0" cy="0"/>
        </a:xfrm>
      </p:grpSpPr>
      <p:sp>
        <p:nvSpPr>
          <p:cNvPr id="14" name="Google Shape;14;p10"/>
          <p:cNvSpPr/>
          <p:nvPr/>
        </p:nvSpPr>
        <p:spPr>
          <a:xfrm>
            <a:off x="0" y="0"/>
            <a:ext cx="12192000" cy="6858000"/>
          </a:xfrm>
          <a:prstGeom prst="rect">
            <a:avLst/>
          </a:prstGeom>
          <a:solidFill>
            <a:srgbClr val="68696C"/>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 name="Google Shape;15;p10"/>
          <p:cNvSpPr/>
          <p:nvPr/>
        </p:nvSpPr>
        <p:spPr>
          <a:xfrm>
            <a:off x="638565" y="323668"/>
            <a:ext cx="839910" cy="1107632"/>
          </a:xfrm>
          <a:custGeom>
            <a:avLst/>
            <a:gdLst/>
            <a:ahLst/>
            <a:cxnLst/>
            <a:rect l="l" t="t" r="r" b="b"/>
            <a:pathLst>
              <a:path w="839910" h="1107631" extrusionOk="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6" name="Google Shape;16;p10"/>
          <p:cNvSpPr/>
          <p:nvPr/>
        </p:nvSpPr>
        <p:spPr>
          <a:xfrm>
            <a:off x="-131173" y="3156362"/>
            <a:ext cx="1948476" cy="2569552"/>
          </a:xfrm>
          <a:custGeom>
            <a:avLst/>
            <a:gdLst/>
            <a:ahLst/>
            <a:cxnLst/>
            <a:rect l="l" t="t" r="r" b="b"/>
            <a:pathLst>
              <a:path w="1948475" h="2569552" extrusionOk="0">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7" name="Google Shape;17;p10"/>
          <p:cNvSpPr/>
          <p:nvPr/>
        </p:nvSpPr>
        <p:spPr>
          <a:xfrm>
            <a:off x="7322158" y="3924169"/>
            <a:ext cx="465453" cy="613816"/>
          </a:xfrm>
          <a:custGeom>
            <a:avLst/>
            <a:gdLst/>
            <a:ahLst/>
            <a:cxnLst/>
            <a:rect l="l" t="t" r="r" b="b"/>
            <a:pathLst>
              <a:path w="465452" h="613815" extrusionOk="0">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8" name="Google Shape;18;p10"/>
          <p:cNvSpPr/>
          <p:nvPr/>
        </p:nvSpPr>
        <p:spPr>
          <a:xfrm>
            <a:off x="10872628" y="4558147"/>
            <a:ext cx="839910" cy="1107632"/>
          </a:xfrm>
          <a:custGeom>
            <a:avLst/>
            <a:gdLst/>
            <a:ahLst/>
            <a:cxnLst/>
            <a:rect l="l" t="t" r="r" b="b"/>
            <a:pathLst>
              <a:path w="839910" h="1107631" extrusionOk="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9" name="Google Shape;19;p10"/>
          <p:cNvSpPr/>
          <p:nvPr/>
        </p:nvSpPr>
        <p:spPr>
          <a:xfrm>
            <a:off x="9722396" y="411978"/>
            <a:ext cx="2479273" cy="3269541"/>
          </a:xfrm>
          <a:custGeom>
            <a:avLst/>
            <a:gdLst/>
            <a:ahLst/>
            <a:cxnLst/>
            <a:rect l="l" t="t" r="r" b="b"/>
            <a:pathLst>
              <a:path w="2479272" h="3269540" extrusionOk="0">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20" name="Google Shape;20;p10"/>
          <p:cNvPicPr preferRelativeResize="0"/>
          <p:nvPr/>
        </p:nvPicPr>
        <p:blipFill rotWithShape="1">
          <a:blip r:embed="rId2">
            <a:alphaModFix/>
          </a:blip>
          <a:srcRect/>
          <a:stretch/>
        </p:blipFill>
        <p:spPr>
          <a:xfrm>
            <a:off x="11155829" y="124631"/>
            <a:ext cx="694943" cy="217259"/>
          </a:xfrm>
          <a:prstGeom prst="rect">
            <a:avLst/>
          </a:prstGeom>
          <a:noFill/>
          <a:ln>
            <a:noFill/>
          </a:ln>
        </p:spPr>
      </p:pic>
      <p:sp>
        <p:nvSpPr>
          <p:cNvPr id="21" name="Google Shape;21;p10"/>
          <p:cNvSpPr/>
          <p:nvPr/>
        </p:nvSpPr>
        <p:spPr>
          <a:xfrm>
            <a:off x="1524" y="9413"/>
            <a:ext cx="12188952" cy="5029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pic>
        <p:nvPicPr>
          <p:cNvPr id="22" name="Google Shape;22;p10"/>
          <p:cNvPicPr preferRelativeResize="0"/>
          <p:nvPr/>
        </p:nvPicPr>
        <p:blipFill rotWithShape="1">
          <a:blip r:embed="rId3">
            <a:alphaModFix/>
          </a:blip>
          <a:srcRect/>
          <a:stretch/>
        </p:blipFill>
        <p:spPr>
          <a:xfrm>
            <a:off x="11349894" y="107199"/>
            <a:ext cx="656737" cy="328369"/>
          </a:xfrm>
          <a:prstGeom prst="rect">
            <a:avLst/>
          </a:prstGeom>
          <a:noFill/>
          <a:ln>
            <a:noFill/>
          </a:ln>
        </p:spPr>
      </p:pic>
      <p:sp>
        <p:nvSpPr>
          <p:cNvPr id="23" name="Google Shape;23;p10"/>
          <p:cNvSpPr txBox="1">
            <a:spLocks noGrp="1"/>
          </p:cNvSpPr>
          <p:nvPr>
            <p:ph type="body" idx="1"/>
          </p:nvPr>
        </p:nvSpPr>
        <p:spPr>
          <a:xfrm>
            <a:off x="2677530" y="4383205"/>
            <a:ext cx="7724037" cy="47676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33"/>
              </a:spcBef>
              <a:spcAft>
                <a:spcPts val="0"/>
              </a:spcAft>
              <a:buClr>
                <a:schemeClr val="lt1"/>
              </a:buClr>
              <a:buSzPts val="2667"/>
              <a:buFont typeface="Arial"/>
              <a:buNone/>
              <a:defRPr sz="2667" b="0"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4" name="Google Shape;24;p10"/>
          <p:cNvSpPr txBox="1">
            <a:spLocks noGrp="1"/>
          </p:cNvSpPr>
          <p:nvPr>
            <p:ph type="body" idx="2"/>
          </p:nvPr>
        </p:nvSpPr>
        <p:spPr>
          <a:xfrm>
            <a:off x="2677530" y="4894068"/>
            <a:ext cx="7724036" cy="54543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33"/>
              </a:spcBef>
              <a:spcAft>
                <a:spcPts val="0"/>
              </a:spcAft>
              <a:buClr>
                <a:schemeClr val="lt1"/>
              </a:buClr>
              <a:buSzPts val="2667"/>
              <a:buFont typeface="Arial"/>
              <a:buNone/>
              <a:defRPr sz="2667" b="0"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 name="Google Shape;25;p10"/>
          <p:cNvSpPr txBox="1">
            <a:spLocks noGrp="1"/>
          </p:cNvSpPr>
          <p:nvPr>
            <p:ph type="body" idx="3"/>
          </p:nvPr>
        </p:nvSpPr>
        <p:spPr>
          <a:xfrm>
            <a:off x="0" y="5532754"/>
            <a:ext cx="12192000" cy="134619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6" name="Google Shape;26;p10"/>
          <p:cNvSpPr txBox="1">
            <a:spLocks noGrp="1"/>
          </p:cNvSpPr>
          <p:nvPr>
            <p:ph type="body" idx="4"/>
          </p:nvPr>
        </p:nvSpPr>
        <p:spPr>
          <a:xfrm>
            <a:off x="1006053" y="1275718"/>
            <a:ext cx="10151755" cy="30733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44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
  <p:cSld name="Overview">
    <p:spTree>
      <p:nvGrpSpPr>
        <p:cNvPr id="1" name="Shape 27"/>
        <p:cNvGrpSpPr/>
        <p:nvPr/>
      </p:nvGrpSpPr>
      <p:grpSpPr>
        <a:xfrm>
          <a:off x="0" y="0"/>
          <a:ext cx="0" cy="0"/>
          <a:chOff x="0" y="0"/>
          <a:chExt cx="0" cy="0"/>
        </a:xfrm>
      </p:grpSpPr>
      <p:cxnSp>
        <p:nvCxnSpPr>
          <p:cNvPr id="28" name="Google Shape;28;p11"/>
          <p:cNvCxnSpPr/>
          <p:nvPr/>
        </p:nvCxnSpPr>
        <p:spPr>
          <a:xfrm>
            <a:off x="272085" y="512494"/>
            <a:ext cx="2674747" cy="0"/>
          </a:xfrm>
          <a:prstGeom prst="straightConnector1">
            <a:avLst/>
          </a:prstGeom>
          <a:noFill/>
          <a:ln w="25400" cap="flat" cmpd="sng">
            <a:solidFill>
              <a:srgbClr val="E46102"/>
            </a:solidFill>
            <a:prstDash val="solid"/>
            <a:round/>
            <a:headEnd type="none" w="sm" len="sm"/>
            <a:tailEnd type="none" w="sm" len="sm"/>
          </a:ln>
        </p:spPr>
      </p:cxnSp>
      <p:cxnSp>
        <p:nvCxnSpPr>
          <p:cNvPr id="29" name="Google Shape;29;p11"/>
          <p:cNvCxnSpPr/>
          <p:nvPr/>
        </p:nvCxnSpPr>
        <p:spPr>
          <a:xfrm>
            <a:off x="3376635" y="512494"/>
            <a:ext cx="8485403" cy="0"/>
          </a:xfrm>
          <a:prstGeom prst="straightConnector1">
            <a:avLst/>
          </a:prstGeom>
          <a:noFill/>
          <a:ln w="12700" cap="flat" cmpd="sng">
            <a:solidFill>
              <a:srgbClr val="E46102"/>
            </a:solidFill>
            <a:prstDash val="solid"/>
            <a:round/>
            <a:headEnd type="none" w="sm" len="sm"/>
            <a:tailEnd type="none" w="sm" len="sm"/>
          </a:ln>
        </p:spPr>
      </p:cxnSp>
      <p:sp>
        <p:nvSpPr>
          <p:cNvPr id="30" name="Google Shape;30;p11"/>
          <p:cNvSpPr txBox="1">
            <a:spLocks noGrp="1"/>
          </p:cNvSpPr>
          <p:nvPr>
            <p:ph type="body" idx="1"/>
          </p:nvPr>
        </p:nvSpPr>
        <p:spPr>
          <a:xfrm>
            <a:off x="272086" y="987157"/>
            <a:ext cx="3607765" cy="45228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53"/>
              </a:spcBef>
              <a:spcAft>
                <a:spcPts val="0"/>
              </a:spcAft>
              <a:buClr>
                <a:srgbClr val="E46102"/>
              </a:buClr>
              <a:buSzPts val="4267"/>
              <a:buFont typeface="Arial"/>
              <a:buNone/>
              <a:defRPr sz="4267" b="1" i="0" u="none" strike="noStrike" cap="none">
                <a:solidFill>
                  <a:srgbClr val="E4610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1" name="Google Shape;31;p11"/>
          <p:cNvSpPr txBox="1">
            <a:spLocks noGrp="1"/>
          </p:cNvSpPr>
          <p:nvPr>
            <p:ph type="body" idx="2"/>
          </p:nvPr>
        </p:nvSpPr>
        <p:spPr>
          <a:xfrm>
            <a:off x="4336704" y="1741012"/>
            <a:ext cx="7525333" cy="62290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2" name="Google Shape;32;p11"/>
          <p:cNvSpPr txBox="1">
            <a:spLocks noGrp="1"/>
          </p:cNvSpPr>
          <p:nvPr>
            <p:ph type="body" idx="3"/>
          </p:nvPr>
        </p:nvSpPr>
        <p:spPr>
          <a:xfrm>
            <a:off x="4328701" y="2560825"/>
            <a:ext cx="7533337" cy="2949193"/>
          </a:xfrm>
          <a:prstGeom prst="rect">
            <a:avLst/>
          </a:prstGeom>
          <a:noFill/>
          <a:ln>
            <a:noFill/>
          </a:ln>
        </p:spPr>
        <p:txBody>
          <a:bodyPr spcFirstLastPara="1" wrap="square" lIns="91425" tIns="45700" rIns="91425" bIns="45700" anchor="t" anchorCtr="0">
            <a:noAutofit/>
          </a:bodyPr>
          <a:lstStyle>
            <a:lvl1pPr marL="457200" marR="0" lvl="0" indent="-397954" algn="l" rtl="0">
              <a:spcBef>
                <a:spcPts val="533"/>
              </a:spcBef>
              <a:spcAft>
                <a:spcPts val="0"/>
              </a:spcAft>
              <a:buClr>
                <a:srgbClr val="E46102"/>
              </a:buClr>
              <a:buSzPts val="2667"/>
              <a:buFont typeface="Noto Sans Symbols"/>
              <a:buChar char="▪"/>
              <a:defRPr sz="2667"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rgbClr val="E4610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64045" algn="l" rtl="0">
              <a:spcBef>
                <a:spcPts val="427"/>
              </a:spcBef>
              <a:spcAft>
                <a:spcPts val="0"/>
              </a:spcAft>
              <a:buClr>
                <a:srgbClr val="E46102"/>
              </a:buClr>
              <a:buSzPts val="2133"/>
              <a:buFont typeface="Noto Sans Symbols"/>
              <a:buChar char="▪"/>
              <a:defRPr sz="2133" b="0" i="0" u="none" strike="noStrike" cap="none">
                <a:solidFill>
                  <a:schemeClr val="dk1"/>
                </a:solidFill>
                <a:latin typeface="Arial"/>
                <a:ea typeface="Arial"/>
                <a:cs typeface="Arial"/>
                <a:sym typeface="Arial"/>
              </a:defRPr>
            </a:lvl3pPr>
            <a:lvl4pPr marL="1828800" marR="0" lvl="3" indent="-347154" algn="l" rtl="0">
              <a:spcBef>
                <a:spcPts val="373"/>
              </a:spcBef>
              <a:spcAft>
                <a:spcPts val="0"/>
              </a:spcAft>
              <a:buClr>
                <a:srgbClr val="D95E00"/>
              </a:buClr>
              <a:buSzPts val="1867"/>
              <a:buFont typeface="NTR"/>
              <a:buChar char="&gt;"/>
              <a:defRPr sz="1867"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rgbClr val="D95E00"/>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228600" algn="l" rtl="0">
              <a:spcBef>
                <a:spcPts val="293"/>
              </a:spcBef>
              <a:spcAft>
                <a:spcPts val="0"/>
              </a:spcAft>
              <a:buClr>
                <a:srgbClr val="D95E00"/>
              </a:buClr>
              <a:buSzPts val="1467"/>
              <a:buFont typeface="NTR"/>
              <a:buNone/>
              <a:defRPr sz="1467" b="0" i="0" u="none" strike="noStrike" cap="none">
                <a:solidFill>
                  <a:schemeClr val="dk1"/>
                </a:solidFill>
                <a:latin typeface="Arial"/>
                <a:ea typeface="Arial"/>
                <a:cs typeface="Arial"/>
                <a:sym typeface="Arial"/>
              </a:defRPr>
            </a:lvl6pPr>
            <a:lvl7pPr marL="3200400" marR="0" lvl="6" indent="-228600" algn="l" rtl="0">
              <a:spcBef>
                <a:spcPts val="267"/>
              </a:spcBef>
              <a:spcAft>
                <a:spcPts val="0"/>
              </a:spcAft>
              <a:buClr>
                <a:srgbClr val="D95E00"/>
              </a:buClr>
              <a:buSzPts val="1333"/>
              <a:buFont typeface="Noto Sans Symbols"/>
              <a:buNone/>
              <a:defRPr sz="1333"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3" name="Google Shape;33;p11"/>
          <p:cNvSpPr txBox="1">
            <a:spLocks noGrp="1"/>
          </p:cNvSpPr>
          <p:nvPr>
            <p:ph type="body" idx="4"/>
          </p:nvPr>
        </p:nvSpPr>
        <p:spPr>
          <a:xfrm>
            <a:off x="0" y="5511800"/>
            <a:ext cx="12192000" cy="1346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
        <p:cNvGrpSpPr/>
        <p:nvPr/>
      </p:nvGrpSpPr>
      <p:grpSpPr>
        <a:xfrm>
          <a:off x="0" y="0"/>
          <a:ext cx="0" cy="0"/>
          <a:chOff x="0" y="0"/>
          <a:chExt cx="0" cy="0"/>
        </a:xfrm>
      </p:grpSpPr>
      <p:cxnSp>
        <p:nvCxnSpPr>
          <p:cNvPr id="35" name="Google Shape;35;p12"/>
          <p:cNvCxnSpPr/>
          <p:nvPr/>
        </p:nvCxnSpPr>
        <p:spPr>
          <a:xfrm>
            <a:off x="272085" y="513092"/>
            <a:ext cx="2674747" cy="0"/>
          </a:xfrm>
          <a:prstGeom prst="straightConnector1">
            <a:avLst/>
          </a:prstGeom>
          <a:noFill/>
          <a:ln w="25400" cap="flat" cmpd="sng">
            <a:solidFill>
              <a:schemeClr val="dk1"/>
            </a:solidFill>
            <a:prstDash val="solid"/>
            <a:round/>
            <a:headEnd type="none" w="sm" len="sm"/>
            <a:tailEnd type="none" w="sm" len="sm"/>
          </a:ln>
        </p:spPr>
      </p:cxnSp>
      <p:cxnSp>
        <p:nvCxnSpPr>
          <p:cNvPr id="36" name="Google Shape;36;p12"/>
          <p:cNvCxnSpPr/>
          <p:nvPr/>
        </p:nvCxnSpPr>
        <p:spPr>
          <a:xfrm>
            <a:off x="3376635" y="513092"/>
            <a:ext cx="8485403" cy="0"/>
          </a:xfrm>
          <a:prstGeom prst="straightConnector1">
            <a:avLst/>
          </a:prstGeom>
          <a:noFill/>
          <a:ln w="12700" cap="flat" cmpd="sng">
            <a:solidFill>
              <a:schemeClr val="dk1"/>
            </a:solidFill>
            <a:prstDash val="solid"/>
            <a:round/>
            <a:headEnd type="none" w="sm" len="sm"/>
            <a:tailEnd type="none" w="sm" len="sm"/>
          </a:ln>
        </p:spPr>
      </p:cxnSp>
      <p:sp>
        <p:nvSpPr>
          <p:cNvPr id="37" name="Google Shape;37;p12"/>
          <p:cNvSpPr txBox="1">
            <a:spLocks noGrp="1"/>
          </p:cNvSpPr>
          <p:nvPr>
            <p:ph type="body" idx="1"/>
          </p:nvPr>
        </p:nvSpPr>
        <p:spPr>
          <a:xfrm>
            <a:off x="0" y="5511801"/>
            <a:ext cx="12192000" cy="14012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8" name="Google Shape;38;p12"/>
          <p:cNvSpPr txBox="1">
            <a:spLocks noGrp="1"/>
          </p:cNvSpPr>
          <p:nvPr>
            <p:ph type="body" idx="2"/>
          </p:nvPr>
        </p:nvSpPr>
        <p:spPr>
          <a:xfrm>
            <a:off x="272085" y="958452"/>
            <a:ext cx="11589952" cy="69638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47"/>
              </a:spcBef>
              <a:spcAft>
                <a:spcPts val="0"/>
              </a:spcAft>
              <a:buClr>
                <a:srgbClr val="E46102"/>
              </a:buClr>
              <a:buSzPts val="3733"/>
              <a:buFont typeface="Arial"/>
              <a:buNone/>
              <a:defRPr sz="3733" b="1" i="0" u="none" strike="noStrike" cap="none">
                <a:solidFill>
                  <a:srgbClr val="E4610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9" name="Google Shape;39;p12"/>
          <p:cNvSpPr txBox="1">
            <a:spLocks noGrp="1"/>
          </p:cNvSpPr>
          <p:nvPr>
            <p:ph type="body" idx="3"/>
          </p:nvPr>
        </p:nvSpPr>
        <p:spPr>
          <a:xfrm>
            <a:off x="272085" y="1744225"/>
            <a:ext cx="11589952" cy="376757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E46102"/>
              </a:buClr>
              <a:buSzPts val="3200"/>
              <a:buFont typeface="Noto Sans Symbols"/>
              <a:buChar char="▪"/>
              <a:defRPr sz="3200" b="1" i="0" u="none" strike="noStrike" cap="none">
                <a:solidFill>
                  <a:schemeClr val="dk1"/>
                </a:solidFill>
                <a:latin typeface="Arial"/>
                <a:ea typeface="Arial"/>
                <a:cs typeface="Arial"/>
                <a:sym typeface="Arial"/>
              </a:defRPr>
            </a:lvl1pPr>
            <a:lvl2pPr marL="914400" marR="0" lvl="1" indent="-397954" algn="l" rtl="0">
              <a:spcBef>
                <a:spcPts val="533"/>
              </a:spcBef>
              <a:spcAft>
                <a:spcPts val="0"/>
              </a:spcAft>
              <a:buClr>
                <a:srgbClr val="E46102"/>
              </a:buClr>
              <a:buSzPts val="2667"/>
              <a:buFont typeface="Arial"/>
              <a:buChar char="•"/>
              <a:defRPr sz="2667"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E46102"/>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64045" algn="l" rtl="0">
              <a:spcBef>
                <a:spcPts val="427"/>
              </a:spcBef>
              <a:spcAft>
                <a:spcPts val="0"/>
              </a:spcAft>
              <a:buClr>
                <a:srgbClr val="D95E00"/>
              </a:buClr>
              <a:buSzPts val="2133"/>
              <a:buFont typeface="NTR"/>
              <a:buChar char="&gt;"/>
              <a:defRPr sz="2133" b="0" i="0" u="none" strike="noStrike" cap="none">
                <a:solidFill>
                  <a:schemeClr val="dk1"/>
                </a:solidFill>
                <a:latin typeface="Arial"/>
                <a:ea typeface="Arial"/>
                <a:cs typeface="Arial"/>
                <a:sym typeface="Arial"/>
              </a:defRPr>
            </a:lvl4pPr>
            <a:lvl5pPr marL="2286000" marR="0" lvl="4" indent="-347154" algn="l" rtl="0">
              <a:spcBef>
                <a:spcPts val="373"/>
              </a:spcBef>
              <a:spcAft>
                <a:spcPts val="0"/>
              </a:spcAft>
              <a:buClr>
                <a:srgbClr val="D95E00"/>
              </a:buClr>
              <a:buSzPts val="1867"/>
              <a:buFont typeface="Noto Sans Symbols"/>
              <a:buChar char="▪"/>
              <a:defRPr sz="1867"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rgbClr val="D95E00"/>
              </a:buClr>
              <a:buSzPts val="1600"/>
              <a:buFont typeface="NTR"/>
              <a:buChar char="&gt;"/>
              <a:defRPr sz="1600" b="0" i="0" u="none" strike="noStrike" cap="none">
                <a:solidFill>
                  <a:schemeClr val="dk1"/>
                </a:solidFill>
                <a:latin typeface="Arial"/>
                <a:ea typeface="Arial"/>
                <a:cs typeface="Arial"/>
                <a:sym typeface="Arial"/>
              </a:defRPr>
            </a:lvl6pPr>
            <a:lvl7pPr marL="3200400" marR="0" lvl="6" indent="-313245" algn="l" rtl="0">
              <a:spcBef>
                <a:spcPts val="267"/>
              </a:spcBef>
              <a:spcAft>
                <a:spcPts val="0"/>
              </a:spcAft>
              <a:buClr>
                <a:srgbClr val="D95E00"/>
              </a:buClr>
              <a:buSzPts val="1333"/>
              <a:buFont typeface="Noto Sans Symbols"/>
              <a:buChar char="▪"/>
              <a:defRPr sz="1333" b="0" i="0" u="none" strike="noStrike" cap="none">
                <a:solidFill>
                  <a:schemeClr val="dk1"/>
                </a:solidFill>
                <a:latin typeface="Arial"/>
                <a:ea typeface="Arial"/>
                <a:cs typeface="Arial"/>
                <a:sym typeface="Arial"/>
              </a:defRPr>
            </a:lvl7pPr>
            <a:lvl8pPr marL="3657600" marR="0" lvl="7" indent="-304800" algn="l" rtl="0">
              <a:spcBef>
                <a:spcPts val="240"/>
              </a:spcBef>
              <a:spcAft>
                <a:spcPts val="0"/>
              </a:spcAft>
              <a:buClr>
                <a:srgbClr val="D95E00"/>
              </a:buClr>
              <a:buSzPts val="1200"/>
              <a:buFont typeface="NTR"/>
              <a:buChar char="&gt;"/>
              <a:defRPr sz="1200"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ull-Page Content">
  <p:cSld name="Full-Page Content">
    <p:spTree>
      <p:nvGrpSpPr>
        <p:cNvPr id="1" name="Shape 40"/>
        <p:cNvGrpSpPr/>
        <p:nvPr/>
      </p:nvGrpSpPr>
      <p:grpSpPr>
        <a:xfrm>
          <a:off x="0" y="0"/>
          <a:ext cx="0" cy="0"/>
          <a:chOff x="0" y="0"/>
          <a:chExt cx="0" cy="0"/>
        </a:xfrm>
      </p:grpSpPr>
      <p:cxnSp>
        <p:nvCxnSpPr>
          <p:cNvPr id="41" name="Google Shape;41;p13"/>
          <p:cNvCxnSpPr/>
          <p:nvPr/>
        </p:nvCxnSpPr>
        <p:spPr>
          <a:xfrm>
            <a:off x="272085" y="513092"/>
            <a:ext cx="2674747" cy="0"/>
          </a:xfrm>
          <a:prstGeom prst="straightConnector1">
            <a:avLst/>
          </a:prstGeom>
          <a:noFill/>
          <a:ln w="25400" cap="flat" cmpd="sng">
            <a:solidFill>
              <a:schemeClr val="dk1"/>
            </a:solidFill>
            <a:prstDash val="solid"/>
            <a:round/>
            <a:headEnd type="none" w="sm" len="sm"/>
            <a:tailEnd type="none" w="sm" len="sm"/>
          </a:ln>
        </p:spPr>
      </p:cxnSp>
      <p:cxnSp>
        <p:nvCxnSpPr>
          <p:cNvPr id="42" name="Google Shape;42;p13"/>
          <p:cNvCxnSpPr/>
          <p:nvPr/>
        </p:nvCxnSpPr>
        <p:spPr>
          <a:xfrm>
            <a:off x="3376635" y="513092"/>
            <a:ext cx="8485403" cy="0"/>
          </a:xfrm>
          <a:prstGeom prst="straightConnector1">
            <a:avLst/>
          </a:prstGeom>
          <a:noFill/>
          <a:ln w="12700" cap="flat" cmpd="sng">
            <a:solidFill>
              <a:schemeClr val="dk1"/>
            </a:solidFill>
            <a:prstDash val="solid"/>
            <a:round/>
            <a:headEnd type="none" w="sm" len="sm"/>
            <a:tailEnd type="none" w="sm" len="sm"/>
          </a:ln>
        </p:spPr>
      </p:cxnSp>
      <p:sp>
        <p:nvSpPr>
          <p:cNvPr id="43" name="Google Shape;43;p13"/>
          <p:cNvSpPr txBox="1">
            <a:spLocks noGrp="1"/>
          </p:cNvSpPr>
          <p:nvPr>
            <p:ph type="body" idx="1"/>
          </p:nvPr>
        </p:nvSpPr>
        <p:spPr>
          <a:xfrm>
            <a:off x="0" y="5511801"/>
            <a:ext cx="12192000" cy="14012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4" name="Google Shape;44;p13"/>
          <p:cNvSpPr txBox="1">
            <a:spLocks noGrp="1"/>
          </p:cNvSpPr>
          <p:nvPr>
            <p:ph type="body" idx="2"/>
          </p:nvPr>
        </p:nvSpPr>
        <p:spPr>
          <a:xfrm>
            <a:off x="272085" y="863428"/>
            <a:ext cx="11589952" cy="4639906"/>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853"/>
              </a:spcBef>
              <a:spcAft>
                <a:spcPts val="0"/>
              </a:spcAft>
              <a:buClr>
                <a:schemeClr val="dk1"/>
              </a:buClr>
              <a:buSzPts val="4267"/>
              <a:buFont typeface="Arial"/>
              <a:buNone/>
              <a:defRPr sz="4267" b="0" i="1"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5"/>
        <p:cNvGrpSpPr/>
        <p:nvPr/>
      </p:nvGrpSpPr>
      <p:grpSpPr>
        <a:xfrm>
          <a:off x="0" y="0"/>
          <a:ext cx="0" cy="0"/>
          <a:chOff x="0" y="0"/>
          <a:chExt cx="0" cy="0"/>
        </a:xfrm>
      </p:grpSpPr>
      <p:cxnSp>
        <p:nvCxnSpPr>
          <p:cNvPr id="46" name="Google Shape;46;p14"/>
          <p:cNvCxnSpPr/>
          <p:nvPr/>
        </p:nvCxnSpPr>
        <p:spPr>
          <a:xfrm>
            <a:off x="272085" y="513092"/>
            <a:ext cx="2674747" cy="0"/>
          </a:xfrm>
          <a:prstGeom prst="straightConnector1">
            <a:avLst/>
          </a:prstGeom>
          <a:noFill/>
          <a:ln w="25400" cap="flat" cmpd="sng">
            <a:solidFill>
              <a:schemeClr val="dk1"/>
            </a:solidFill>
            <a:prstDash val="solid"/>
            <a:round/>
            <a:headEnd type="none" w="sm" len="sm"/>
            <a:tailEnd type="none" w="sm" len="sm"/>
          </a:ln>
        </p:spPr>
      </p:cxnSp>
      <p:cxnSp>
        <p:nvCxnSpPr>
          <p:cNvPr id="47" name="Google Shape;47;p14"/>
          <p:cNvCxnSpPr/>
          <p:nvPr/>
        </p:nvCxnSpPr>
        <p:spPr>
          <a:xfrm>
            <a:off x="3376635" y="513092"/>
            <a:ext cx="8485403" cy="0"/>
          </a:xfrm>
          <a:prstGeom prst="straightConnector1">
            <a:avLst/>
          </a:prstGeom>
          <a:noFill/>
          <a:ln w="12700" cap="flat" cmpd="sng">
            <a:solidFill>
              <a:schemeClr val="dk1"/>
            </a:solidFill>
            <a:prstDash val="solid"/>
            <a:round/>
            <a:headEnd type="none" w="sm" len="sm"/>
            <a:tailEnd type="none" w="sm" len="sm"/>
          </a:ln>
        </p:spPr>
      </p:cxnSp>
      <p:sp>
        <p:nvSpPr>
          <p:cNvPr id="48" name="Google Shape;48;p14"/>
          <p:cNvSpPr txBox="1">
            <a:spLocks noGrp="1"/>
          </p:cNvSpPr>
          <p:nvPr>
            <p:ph type="body" idx="1"/>
          </p:nvPr>
        </p:nvSpPr>
        <p:spPr>
          <a:xfrm>
            <a:off x="0" y="5511801"/>
            <a:ext cx="12192000" cy="14012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9" name="Google Shape;49;p14"/>
          <p:cNvSpPr txBox="1">
            <a:spLocks noGrp="1"/>
          </p:cNvSpPr>
          <p:nvPr>
            <p:ph type="body" idx="2"/>
          </p:nvPr>
        </p:nvSpPr>
        <p:spPr>
          <a:xfrm>
            <a:off x="6256867" y="863692"/>
            <a:ext cx="5604933" cy="4639642"/>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853"/>
              </a:spcBef>
              <a:spcAft>
                <a:spcPts val="0"/>
              </a:spcAft>
              <a:buClr>
                <a:schemeClr val="dk1"/>
              </a:buClr>
              <a:buSzPts val="4267"/>
              <a:buFont typeface="Arial"/>
              <a:buNone/>
              <a:defRPr sz="4267" b="0" i="1"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0" name="Google Shape;50;p14"/>
          <p:cNvSpPr txBox="1">
            <a:spLocks noGrp="1"/>
          </p:cNvSpPr>
          <p:nvPr>
            <p:ph type="body" idx="3"/>
          </p:nvPr>
        </p:nvSpPr>
        <p:spPr>
          <a:xfrm>
            <a:off x="272085" y="863428"/>
            <a:ext cx="5612248" cy="4639906"/>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853"/>
              </a:spcBef>
              <a:spcAft>
                <a:spcPts val="0"/>
              </a:spcAft>
              <a:buClr>
                <a:schemeClr val="dk1"/>
              </a:buClr>
              <a:buSzPts val="4267"/>
              <a:buFont typeface="Arial"/>
              <a:buNone/>
              <a:defRPr sz="4267" b="0" i="1"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cxnSp>
        <p:nvCxnSpPr>
          <p:cNvPr id="52" name="Google Shape;52;p15"/>
          <p:cNvCxnSpPr/>
          <p:nvPr/>
        </p:nvCxnSpPr>
        <p:spPr>
          <a:xfrm>
            <a:off x="272085" y="513092"/>
            <a:ext cx="2674747" cy="0"/>
          </a:xfrm>
          <a:prstGeom prst="straightConnector1">
            <a:avLst/>
          </a:prstGeom>
          <a:noFill/>
          <a:ln w="25400" cap="flat" cmpd="sng">
            <a:solidFill>
              <a:schemeClr val="dk1"/>
            </a:solidFill>
            <a:prstDash val="solid"/>
            <a:round/>
            <a:headEnd type="none" w="sm" len="sm"/>
            <a:tailEnd type="none" w="sm" len="sm"/>
          </a:ln>
        </p:spPr>
      </p:cxnSp>
      <p:cxnSp>
        <p:nvCxnSpPr>
          <p:cNvPr id="53" name="Google Shape;53;p15"/>
          <p:cNvCxnSpPr/>
          <p:nvPr/>
        </p:nvCxnSpPr>
        <p:spPr>
          <a:xfrm>
            <a:off x="3376635" y="513092"/>
            <a:ext cx="8485403" cy="0"/>
          </a:xfrm>
          <a:prstGeom prst="straightConnector1">
            <a:avLst/>
          </a:prstGeom>
          <a:noFill/>
          <a:ln w="12700" cap="flat" cmpd="sng">
            <a:solidFill>
              <a:schemeClr val="dk1"/>
            </a:solidFill>
            <a:prstDash val="solid"/>
            <a:round/>
            <a:headEnd type="none" w="sm" len="sm"/>
            <a:tailEnd type="none" w="sm" len="sm"/>
          </a:ln>
        </p:spPr>
      </p:cxnSp>
      <p:sp>
        <p:nvSpPr>
          <p:cNvPr id="54" name="Google Shape;54;p15"/>
          <p:cNvSpPr txBox="1">
            <a:spLocks noGrp="1"/>
          </p:cNvSpPr>
          <p:nvPr>
            <p:ph type="body" idx="1"/>
          </p:nvPr>
        </p:nvSpPr>
        <p:spPr>
          <a:xfrm>
            <a:off x="0" y="5511801"/>
            <a:ext cx="12192000" cy="14012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5" name="Google Shape;55;p15"/>
          <p:cNvSpPr txBox="1">
            <a:spLocks noGrp="1"/>
          </p:cNvSpPr>
          <p:nvPr>
            <p:ph type="body" idx="2"/>
          </p:nvPr>
        </p:nvSpPr>
        <p:spPr>
          <a:xfrm>
            <a:off x="264584" y="862676"/>
            <a:ext cx="3471333" cy="7957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53"/>
              </a:spcBef>
              <a:spcAft>
                <a:spcPts val="0"/>
              </a:spcAft>
              <a:buClr>
                <a:srgbClr val="E46102"/>
              </a:buClr>
              <a:buSzPts val="4267"/>
              <a:buFont typeface="Arial"/>
              <a:buNone/>
              <a:defRPr sz="4267" b="1" i="0" u="none" strike="noStrike" cap="none">
                <a:solidFill>
                  <a:srgbClr val="E4610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6" name="Google Shape;56;p15"/>
          <p:cNvSpPr txBox="1">
            <a:spLocks noGrp="1"/>
          </p:cNvSpPr>
          <p:nvPr>
            <p:ph type="body" idx="3"/>
          </p:nvPr>
        </p:nvSpPr>
        <p:spPr>
          <a:xfrm>
            <a:off x="264584" y="1873340"/>
            <a:ext cx="3471333" cy="363846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7" name="Google Shape;57;p15"/>
          <p:cNvSpPr txBox="1">
            <a:spLocks noGrp="1"/>
          </p:cNvSpPr>
          <p:nvPr>
            <p:ph type="body" idx="4"/>
          </p:nvPr>
        </p:nvSpPr>
        <p:spPr>
          <a:xfrm>
            <a:off x="4000501" y="863692"/>
            <a:ext cx="7861300" cy="4639642"/>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853"/>
              </a:spcBef>
              <a:spcAft>
                <a:spcPts val="0"/>
              </a:spcAft>
              <a:buClr>
                <a:schemeClr val="dk1"/>
              </a:buClr>
              <a:buSzPts val="4267"/>
              <a:buFont typeface="Arial"/>
              <a:buNone/>
              <a:defRPr sz="4267" b="0" i="1"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ransition">
  <p:cSld name="Transition">
    <p:spTree>
      <p:nvGrpSpPr>
        <p:cNvPr id="1" name="Shape 58"/>
        <p:cNvGrpSpPr/>
        <p:nvPr/>
      </p:nvGrpSpPr>
      <p:grpSpPr>
        <a:xfrm>
          <a:off x="0" y="0"/>
          <a:ext cx="0" cy="0"/>
          <a:chOff x="0" y="0"/>
          <a:chExt cx="0" cy="0"/>
        </a:xfrm>
      </p:grpSpPr>
      <p:cxnSp>
        <p:nvCxnSpPr>
          <p:cNvPr id="59" name="Google Shape;59;p16"/>
          <p:cNvCxnSpPr/>
          <p:nvPr/>
        </p:nvCxnSpPr>
        <p:spPr>
          <a:xfrm>
            <a:off x="272085" y="513091"/>
            <a:ext cx="2674747" cy="0"/>
          </a:xfrm>
          <a:prstGeom prst="straightConnector1">
            <a:avLst/>
          </a:prstGeom>
          <a:noFill/>
          <a:ln w="25400" cap="flat" cmpd="sng">
            <a:solidFill>
              <a:srgbClr val="E46102"/>
            </a:solidFill>
            <a:prstDash val="solid"/>
            <a:round/>
            <a:headEnd type="none" w="sm" len="sm"/>
            <a:tailEnd type="none" w="sm" len="sm"/>
          </a:ln>
        </p:spPr>
      </p:cxnSp>
      <p:cxnSp>
        <p:nvCxnSpPr>
          <p:cNvPr id="60" name="Google Shape;60;p16"/>
          <p:cNvCxnSpPr/>
          <p:nvPr/>
        </p:nvCxnSpPr>
        <p:spPr>
          <a:xfrm>
            <a:off x="3376635" y="513091"/>
            <a:ext cx="8485403" cy="0"/>
          </a:xfrm>
          <a:prstGeom prst="straightConnector1">
            <a:avLst/>
          </a:prstGeom>
          <a:noFill/>
          <a:ln w="12700" cap="flat" cmpd="sng">
            <a:solidFill>
              <a:srgbClr val="E46102"/>
            </a:solidFill>
            <a:prstDash val="solid"/>
            <a:round/>
            <a:headEnd type="none" w="sm" len="sm"/>
            <a:tailEnd type="none" w="sm" len="sm"/>
          </a:ln>
        </p:spPr>
      </p:cxnSp>
      <p:sp>
        <p:nvSpPr>
          <p:cNvPr id="61" name="Google Shape;61;p16"/>
          <p:cNvSpPr txBox="1">
            <a:spLocks noGrp="1"/>
          </p:cNvSpPr>
          <p:nvPr>
            <p:ph type="body" idx="1"/>
          </p:nvPr>
        </p:nvSpPr>
        <p:spPr>
          <a:xfrm>
            <a:off x="0" y="5511801"/>
            <a:ext cx="12192000" cy="14012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2" name="Google Shape;62;p16"/>
          <p:cNvSpPr txBox="1">
            <a:spLocks noGrp="1"/>
          </p:cNvSpPr>
          <p:nvPr>
            <p:ph type="body" idx="2"/>
          </p:nvPr>
        </p:nvSpPr>
        <p:spPr>
          <a:xfrm>
            <a:off x="272085" y="3987800"/>
            <a:ext cx="11589952" cy="1524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067"/>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63" name="Google Shape;63;p16"/>
          <p:cNvPicPr preferRelativeResize="0"/>
          <p:nvPr/>
        </p:nvPicPr>
        <p:blipFill rotWithShape="1">
          <a:blip r:embed="rId2">
            <a:alphaModFix/>
          </a:blip>
          <a:srcRect/>
          <a:stretch/>
        </p:blipFill>
        <p:spPr>
          <a:xfrm>
            <a:off x="324375" y="151925"/>
            <a:ext cx="624309" cy="3121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or End Slide">
  <p:cSld name="Section Header or End Slide">
    <p:spTree>
      <p:nvGrpSpPr>
        <p:cNvPr id="1" name="Shape 64"/>
        <p:cNvGrpSpPr/>
        <p:nvPr/>
      </p:nvGrpSpPr>
      <p:grpSpPr>
        <a:xfrm>
          <a:off x="0" y="0"/>
          <a:ext cx="0" cy="0"/>
          <a:chOff x="0" y="0"/>
          <a:chExt cx="0" cy="0"/>
        </a:xfrm>
      </p:grpSpPr>
      <p:sp>
        <p:nvSpPr>
          <p:cNvPr id="65" name="Google Shape;65;p17"/>
          <p:cNvSpPr/>
          <p:nvPr/>
        </p:nvSpPr>
        <p:spPr>
          <a:xfrm>
            <a:off x="0" y="0"/>
            <a:ext cx="12188952" cy="6858000"/>
          </a:xfrm>
          <a:prstGeom prst="rect">
            <a:avLst/>
          </a:prstGeom>
          <a:solidFill>
            <a:srgbClr val="E461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cxnSp>
        <p:nvCxnSpPr>
          <p:cNvPr id="66" name="Google Shape;66;p17"/>
          <p:cNvCxnSpPr/>
          <p:nvPr/>
        </p:nvCxnSpPr>
        <p:spPr>
          <a:xfrm>
            <a:off x="272085" y="513091"/>
            <a:ext cx="2674747" cy="0"/>
          </a:xfrm>
          <a:prstGeom prst="straightConnector1">
            <a:avLst/>
          </a:prstGeom>
          <a:noFill/>
          <a:ln w="25400" cap="flat" cmpd="sng">
            <a:solidFill>
              <a:schemeClr val="lt1"/>
            </a:solidFill>
            <a:prstDash val="solid"/>
            <a:round/>
            <a:headEnd type="none" w="sm" len="sm"/>
            <a:tailEnd type="none" w="sm" len="sm"/>
          </a:ln>
        </p:spPr>
      </p:cxnSp>
      <p:cxnSp>
        <p:nvCxnSpPr>
          <p:cNvPr id="67" name="Google Shape;67;p17"/>
          <p:cNvCxnSpPr/>
          <p:nvPr/>
        </p:nvCxnSpPr>
        <p:spPr>
          <a:xfrm>
            <a:off x="3376635" y="513091"/>
            <a:ext cx="8485403" cy="0"/>
          </a:xfrm>
          <a:prstGeom prst="straightConnector1">
            <a:avLst/>
          </a:prstGeom>
          <a:noFill/>
          <a:ln w="12700" cap="flat" cmpd="sng">
            <a:solidFill>
              <a:schemeClr val="lt1"/>
            </a:solidFill>
            <a:prstDash val="solid"/>
            <a:round/>
            <a:headEnd type="none" w="sm" len="sm"/>
            <a:tailEnd type="none" w="sm" len="sm"/>
          </a:ln>
        </p:spPr>
      </p:cxnSp>
      <p:sp>
        <p:nvSpPr>
          <p:cNvPr id="68" name="Google Shape;68;p17"/>
          <p:cNvSpPr txBox="1">
            <a:spLocks noGrp="1"/>
          </p:cNvSpPr>
          <p:nvPr>
            <p:ph type="body" idx="1"/>
          </p:nvPr>
        </p:nvSpPr>
        <p:spPr>
          <a:xfrm>
            <a:off x="272085" y="4258733"/>
            <a:ext cx="11589952" cy="125306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44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9" name="Google Shape;69;p17"/>
          <p:cNvSpPr txBox="1">
            <a:spLocks noGrp="1"/>
          </p:cNvSpPr>
          <p:nvPr>
            <p:ph type="body" idx="2"/>
          </p:nvPr>
        </p:nvSpPr>
        <p:spPr>
          <a:xfrm>
            <a:off x="0" y="5511801"/>
            <a:ext cx="12192000" cy="14012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70" name="Google Shape;70;p17"/>
          <p:cNvPicPr preferRelativeResize="0"/>
          <p:nvPr/>
        </p:nvPicPr>
        <p:blipFill rotWithShape="1">
          <a:blip r:embed="rId2">
            <a:alphaModFix/>
          </a:blip>
          <a:srcRect/>
          <a:stretch/>
        </p:blipFill>
        <p:spPr>
          <a:xfrm>
            <a:off x="324375" y="151925"/>
            <a:ext cx="624309" cy="3121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9"/>
          <p:cNvPicPr preferRelativeResize="0"/>
          <p:nvPr/>
        </p:nvPicPr>
        <p:blipFill rotWithShape="1">
          <a:blip r:embed="rId10">
            <a:alphaModFix/>
          </a:blip>
          <a:srcRect/>
          <a:stretch/>
        </p:blipFill>
        <p:spPr>
          <a:xfrm>
            <a:off x="324375" y="151925"/>
            <a:ext cx="624309" cy="312156"/>
          </a:xfrm>
          <a:prstGeom prst="rect">
            <a:avLst/>
          </a:prstGeom>
          <a:noFill/>
          <a:ln>
            <a:noFill/>
          </a:ln>
        </p:spPr>
      </p:pic>
      <p:sp>
        <p:nvSpPr>
          <p:cNvPr id="11" name="Google Shape;11;p9"/>
          <p:cNvSpPr txBox="1"/>
          <p:nvPr/>
        </p:nvSpPr>
        <p:spPr>
          <a:xfrm>
            <a:off x="10703378" y="257543"/>
            <a:ext cx="1241077" cy="240066"/>
          </a:xfrm>
          <a:prstGeom prst="rect">
            <a:avLst/>
          </a:prstGeom>
          <a:noFill/>
          <a:ln>
            <a:noFill/>
          </a:ln>
        </p:spPr>
        <p:txBody>
          <a:bodyPr spcFirstLastPara="1" wrap="square" lIns="91425" tIns="45700" rIns="91425" bIns="45700" anchor="t" anchorCtr="0">
            <a:spAutoFit/>
          </a:bodyPr>
          <a:lstStyle/>
          <a:p>
            <a:pPr marL="0" marR="0" lvl="0" indent="0" algn="r" rtl="0">
              <a:lnSpc>
                <a:spcPct val="80000"/>
              </a:lnSpc>
              <a:spcBef>
                <a:spcPts val="0"/>
              </a:spcBef>
              <a:spcAft>
                <a:spcPts val="0"/>
              </a:spcAft>
              <a:buNone/>
            </a:pPr>
            <a:r>
              <a:rPr lang="en-US" sz="1200" b="0" i="0" u="none" strike="noStrike" cap="none">
                <a:solidFill>
                  <a:schemeClr val="dk1"/>
                </a:solidFill>
                <a:latin typeface="Georgia"/>
                <a:ea typeface="Georgia"/>
                <a:cs typeface="Georgia"/>
                <a:sym typeface="Georgia"/>
              </a:rPr>
              <a:t>|  </a:t>
            </a:r>
            <a:fld id="{00000000-1234-1234-1234-123412341234}" type="slidenum">
              <a:rPr lang="en-US" sz="1133" b="0" i="0" u="none" strike="noStrike" cap="none">
                <a:solidFill>
                  <a:schemeClr val="dk1"/>
                </a:solidFill>
                <a:latin typeface="Arial"/>
                <a:ea typeface="Arial"/>
                <a:cs typeface="Arial"/>
                <a:sym typeface="Arial"/>
              </a:rPr>
              <a:t>‹#›</a:t>
            </a:fld>
            <a:endParaRPr sz="1133" b="0" i="0" u="none" strike="noStrike" cap="none">
              <a:solidFill>
                <a:srgbClr val="000000"/>
              </a:solidFill>
              <a:latin typeface="Arial"/>
              <a:ea typeface="Arial"/>
              <a:cs typeface="Arial"/>
              <a:sym typeface="Arial"/>
            </a:endParaRPr>
          </a:p>
        </p:txBody>
      </p:sp>
      <p:pic>
        <p:nvPicPr>
          <p:cNvPr id="12" name="Google Shape;12;p9"/>
          <p:cNvPicPr preferRelativeResize="0"/>
          <p:nvPr/>
        </p:nvPicPr>
        <p:blipFill rotWithShape="1">
          <a:blip r:embed="rId11">
            <a:alphaModFix/>
          </a:blip>
          <a:srcRect/>
          <a:stretch/>
        </p:blipFill>
        <p:spPr>
          <a:xfrm>
            <a:off x="9189973" y="306146"/>
            <a:ext cx="2218339" cy="1322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Ox05Bks2Q3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Q5paWn7bFg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t7ix0t4ivE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body" idx="1"/>
          </p:nvPr>
        </p:nvSpPr>
        <p:spPr>
          <a:xfrm>
            <a:off x="2677530" y="4383205"/>
            <a:ext cx="7724037" cy="4767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667"/>
              <a:buNone/>
            </a:pPr>
            <a:r>
              <a:rPr lang="en-US"/>
              <a:t>STEM and Industrial Engineering</a:t>
            </a:r>
            <a:endParaRPr/>
          </a:p>
          <a:p>
            <a:pPr marL="0" lvl="0" indent="0" algn="l" rtl="0">
              <a:spcBef>
                <a:spcPts val="0"/>
              </a:spcBef>
              <a:spcAft>
                <a:spcPts val="0"/>
              </a:spcAft>
              <a:buClr>
                <a:schemeClr val="lt1"/>
              </a:buClr>
              <a:buSzPts val="2667"/>
              <a:buNone/>
            </a:pPr>
            <a:r>
              <a:rPr lang="en-US"/>
              <a:t>Toyota Production Systems Lab</a:t>
            </a:r>
            <a:endParaRPr/>
          </a:p>
        </p:txBody>
      </p:sp>
      <p:sp>
        <p:nvSpPr>
          <p:cNvPr id="76" name="Google Shape;76;p1"/>
          <p:cNvSpPr txBox="1">
            <a:spLocks noGrp="1"/>
          </p:cNvSpPr>
          <p:nvPr>
            <p:ph type="body" idx="2"/>
          </p:nvPr>
        </p:nvSpPr>
        <p:spPr>
          <a:xfrm>
            <a:off x="2677530" y="5406343"/>
            <a:ext cx="7724100" cy="54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667"/>
              <a:buNone/>
            </a:pPr>
            <a:r>
              <a:rPr lang="en-US">
                <a:solidFill>
                  <a:srgbClr val="F76902"/>
                </a:solidFill>
              </a:rPr>
              <a:t>Facilities: Grades K-5</a:t>
            </a:r>
            <a:endParaRPr>
              <a:solidFill>
                <a:srgbClr val="F76902"/>
              </a:solidFill>
            </a:endParaRPr>
          </a:p>
        </p:txBody>
      </p:sp>
      <p:sp>
        <p:nvSpPr>
          <p:cNvPr id="77" name="Google Shape;77;p1"/>
          <p:cNvSpPr txBox="1">
            <a:spLocks noGrp="1"/>
          </p:cNvSpPr>
          <p:nvPr>
            <p:ph type="body" idx="4"/>
          </p:nvPr>
        </p:nvSpPr>
        <p:spPr>
          <a:xfrm>
            <a:off x="1006053" y="1275718"/>
            <a:ext cx="10151755" cy="30733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7200"/>
              <a:buNone/>
            </a:pPr>
            <a:r>
              <a:rPr lang="en-US" dirty="0"/>
              <a:t>Material Handling:</a:t>
            </a:r>
            <a:endParaRPr dirty="0"/>
          </a:p>
          <a:p>
            <a:pPr marL="0" lvl="0" indent="0" algn="l" rtl="0">
              <a:lnSpc>
                <a:spcPct val="90000"/>
              </a:lnSpc>
              <a:spcBef>
                <a:spcPts val="0"/>
              </a:spcBef>
              <a:spcAft>
                <a:spcPts val="0"/>
              </a:spcAft>
              <a:buClr>
                <a:schemeClr val="lt1"/>
              </a:buClr>
              <a:buSzPts val="7200"/>
              <a:buNone/>
            </a:pPr>
            <a:r>
              <a:rPr lang="en-US" sz="3600" dirty="0"/>
              <a:t>How we handle items to make </a:t>
            </a:r>
          </a:p>
          <a:p>
            <a:pPr marL="0" lvl="0" indent="0" algn="l" rtl="0">
              <a:lnSpc>
                <a:spcPct val="90000"/>
              </a:lnSpc>
              <a:spcBef>
                <a:spcPts val="0"/>
              </a:spcBef>
              <a:spcAft>
                <a:spcPts val="0"/>
              </a:spcAft>
              <a:buClr>
                <a:schemeClr val="lt1"/>
              </a:buClr>
              <a:buSzPts val="7200"/>
              <a:buNone/>
            </a:pPr>
            <a:r>
              <a:rPr lang="en-US" sz="3600" dirty="0"/>
              <a:t>products work!</a:t>
            </a:r>
            <a:endParaRP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950c095c77_0_84"/>
          <p:cNvSpPr txBox="1">
            <a:spLocks noGrp="1"/>
          </p:cNvSpPr>
          <p:nvPr>
            <p:ph type="body" idx="2"/>
          </p:nvPr>
        </p:nvSpPr>
        <p:spPr>
          <a:xfrm>
            <a:off x="272085" y="627927"/>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Very large and heavy materials</a:t>
            </a:r>
            <a:endParaRPr/>
          </a:p>
        </p:txBody>
      </p:sp>
      <p:sp>
        <p:nvSpPr>
          <p:cNvPr id="152" name="Google Shape;152;g950c095c77_0_84"/>
          <p:cNvSpPr txBox="1">
            <a:spLocks noGrp="1"/>
          </p:cNvSpPr>
          <p:nvPr>
            <p:ph type="body" idx="3"/>
          </p:nvPr>
        </p:nvSpPr>
        <p:spPr>
          <a:xfrm>
            <a:off x="272075" y="1545150"/>
            <a:ext cx="11589900" cy="16938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Often, heavy materials are moved by a vehicle</a:t>
            </a:r>
            <a:endParaRPr/>
          </a:p>
        </p:txBody>
      </p:sp>
      <p:pic>
        <p:nvPicPr>
          <p:cNvPr id="153" name="Google Shape;153;g950c095c77_0_84"/>
          <p:cNvPicPr preferRelativeResize="0"/>
          <p:nvPr/>
        </p:nvPicPr>
        <p:blipFill rotWithShape="1">
          <a:blip r:embed="rId3">
            <a:alphaModFix/>
          </a:blip>
          <a:srcRect/>
          <a:stretch/>
        </p:blipFill>
        <p:spPr>
          <a:xfrm>
            <a:off x="426450" y="2842329"/>
            <a:ext cx="2762715" cy="3315250"/>
          </a:xfrm>
          <a:prstGeom prst="rect">
            <a:avLst/>
          </a:prstGeom>
          <a:noFill/>
          <a:ln>
            <a:noFill/>
          </a:ln>
        </p:spPr>
      </p:pic>
      <p:pic>
        <p:nvPicPr>
          <p:cNvPr id="154" name="Google Shape;154;g950c095c77_0_84"/>
          <p:cNvPicPr preferRelativeResize="0"/>
          <p:nvPr/>
        </p:nvPicPr>
        <p:blipFill rotWithShape="1">
          <a:blip r:embed="rId4">
            <a:alphaModFix/>
          </a:blip>
          <a:srcRect/>
          <a:stretch/>
        </p:blipFill>
        <p:spPr>
          <a:xfrm>
            <a:off x="3541313" y="2300201"/>
            <a:ext cx="5051414" cy="3941576"/>
          </a:xfrm>
          <a:prstGeom prst="rect">
            <a:avLst/>
          </a:prstGeom>
          <a:noFill/>
          <a:ln>
            <a:noFill/>
          </a:ln>
        </p:spPr>
      </p:pic>
      <p:pic>
        <p:nvPicPr>
          <p:cNvPr id="155" name="Google Shape;155;g950c095c77_0_84"/>
          <p:cNvPicPr preferRelativeResize="0"/>
          <p:nvPr/>
        </p:nvPicPr>
        <p:blipFill rotWithShape="1">
          <a:blip r:embed="rId5">
            <a:alphaModFix/>
          </a:blip>
          <a:srcRect/>
          <a:stretch/>
        </p:blipFill>
        <p:spPr>
          <a:xfrm>
            <a:off x="7237600" y="1903600"/>
            <a:ext cx="4954399" cy="49543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950c095c77_0_77"/>
          <p:cNvSpPr txBox="1">
            <a:spLocks noGrp="1"/>
          </p:cNvSpPr>
          <p:nvPr>
            <p:ph type="body" idx="2"/>
          </p:nvPr>
        </p:nvSpPr>
        <p:spPr>
          <a:xfrm>
            <a:off x="272085" y="660977"/>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Dangerous materials</a:t>
            </a:r>
            <a:endParaRPr/>
          </a:p>
        </p:txBody>
      </p:sp>
      <p:sp>
        <p:nvSpPr>
          <p:cNvPr id="162" name="Google Shape;162;g950c095c77_0_77"/>
          <p:cNvSpPr txBox="1">
            <a:spLocks noGrp="1"/>
          </p:cNvSpPr>
          <p:nvPr>
            <p:ph type="body" idx="3"/>
          </p:nvPr>
        </p:nvSpPr>
        <p:spPr>
          <a:xfrm>
            <a:off x="272085" y="1744225"/>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000"/>
              <a:t>Machines aren’t just used for fragile and heavy materials, but also for materials that are dangerous for humans to hold.</a:t>
            </a:r>
            <a:endParaRPr sz="3000"/>
          </a:p>
          <a:p>
            <a:pPr marL="0" lvl="0" indent="0" algn="l" rtl="0">
              <a:spcBef>
                <a:spcPts val="640"/>
              </a:spcBef>
              <a:spcAft>
                <a:spcPts val="0"/>
              </a:spcAft>
              <a:buNone/>
            </a:pPr>
            <a:endParaRPr sz="3000"/>
          </a:p>
          <a:p>
            <a:pPr marL="0" lvl="0" indent="0" algn="l" rtl="0">
              <a:spcBef>
                <a:spcPts val="640"/>
              </a:spcBef>
              <a:spcAft>
                <a:spcPts val="0"/>
              </a:spcAft>
              <a:buNone/>
            </a:pPr>
            <a:r>
              <a:rPr lang="en-US" sz="3000"/>
              <a:t>Think about the game hot potato and how difficult it would be making a cake if all the ingredients are hot potatoes</a:t>
            </a:r>
            <a:endParaRPr sz="3000"/>
          </a:p>
          <a:p>
            <a:pPr marL="0" lvl="0" indent="0" algn="l" rtl="0">
              <a:spcBef>
                <a:spcPts val="640"/>
              </a:spcBef>
              <a:spcAft>
                <a:spcPts val="0"/>
              </a:spcAft>
              <a:buNone/>
            </a:pPr>
            <a:endParaRPr sz="3000"/>
          </a:p>
          <a:p>
            <a:pPr marL="0" lvl="0" indent="0" algn="l" rtl="0">
              <a:spcBef>
                <a:spcPts val="640"/>
              </a:spcBef>
              <a:spcAft>
                <a:spcPts val="0"/>
              </a:spcAft>
              <a:buNone/>
            </a:pPr>
            <a:r>
              <a:rPr lang="en-US" sz="3000"/>
              <a:t>It wouldn’t be very easy…</a:t>
            </a:r>
            <a:endParaRPr sz="3000"/>
          </a:p>
          <a:p>
            <a:pPr marL="0" lvl="0" indent="0" algn="l" rtl="0">
              <a:spcBef>
                <a:spcPts val="640"/>
              </a:spcBef>
              <a:spcAft>
                <a:spcPts val="0"/>
              </a:spcAft>
              <a:buNone/>
            </a:pPr>
            <a:endParaRPr/>
          </a:p>
        </p:txBody>
      </p:sp>
      <p:pic>
        <p:nvPicPr>
          <p:cNvPr id="163" name="Google Shape;163;g950c095c77_0_77"/>
          <p:cNvPicPr preferRelativeResize="0"/>
          <p:nvPr/>
        </p:nvPicPr>
        <p:blipFill rotWithShape="1">
          <a:blip r:embed="rId3">
            <a:alphaModFix/>
          </a:blip>
          <a:srcRect/>
          <a:stretch/>
        </p:blipFill>
        <p:spPr>
          <a:xfrm>
            <a:off x="8113925" y="4407800"/>
            <a:ext cx="2538924" cy="23402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950c095c77_0_70"/>
          <p:cNvSpPr txBox="1">
            <a:spLocks noGrp="1"/>
          </p:cNvSpPr>
          <p:nvPr>
            <p:ph type="body" idx="2"/>
          </p:nvPr>
        </p:nvSpPr>
        <p:spPr>
          <a:xfrm>
            <a:off x="272085" y="61140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Material Locations</a:t>
            </a:r>
            <a:endParaRPr/>
          </a:p>
        </p:txBody>
      </p:sp>
      <p:sp>
        <p:nvSpPr>
          <p:cNvPr id="170" name="Google Shape;170;g950c095c77_0_70"/>
          <p:cNvSpPr txBox="1">
            <a:spLocks noGrp="1"/>
          </p:cNvSpPr>
          <p:nvPr>
            <p:ph type="body" idx="3"/>
          </p:nvPr>
        </p:nvSpPr>
        <p:spPr>
          <a:xfrm>
            <a:off x="272085" y="1380675"/>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700"/>
              <a:t>Going back to the cake example, we have a lot of different materials</a:t>
            </a:r>
            <a:endParaRPr sz="2700"/>
          </a:p>
          <a:p>
            <a:pPr marL="457200" lvl="0" indent="-400050" algn="l" rtl="0">
              <a:spcBef>
                <a:spcPts val="640"/>
              </a:spcBef>
              <a:spcAft>
                <a:spcPts val="0"/>
              </a:spcAft>
              <a:buSzPts val="2700"/>
              <a:buChar char="▪"/>
            </a:pPr>
            <a:r>
              <a:rPr lang="en-US" sz="2700"/>
              <a:t>Butter, eggs, and icing: have to be kept cold before baking</a:t>
            </a:r>
            <a:endParaRPr sz="2700"/>
          </a:p>
          <a:p>
            <a:pPr marL="457200" lvl="0" indent="-400050" algn="l" rtl="0">
              <a:spcBef>
                <a:spcPts val="0"/>
              </a:spcBef>
              <a:spcAft>
                <a:spcPts val="0"/>
              </a:spcAft>
              <a:buSzPts val="2700"/>
              <a:buChar char="▪"/>
            </a:pPr>
            <a:r>
              <a:rPr lang="en-US" sz="2700"/>
              <a:t>Sugar, salt, candles: can be left outside</a:t>
            </a:r>
            <a:endParaRPr sz="2700"/>
          </a:p>
          <a:p>
            <a:pPr marL="0" lvl="0" indent="0" algn="l" rtl="0">
              <a:spcBef>
                <a:spcPts val="640"/>
              </a:spcBef>
              <a:spcAft>
                <a:spcPts val="0"/>
              </a:spcAft>
              <a:buNone/>
            </a:pPr>
            <a:endParaRPr sz="2700"/>
          </a:p>
          <a:p>
            <a:pPr marL="0" lvl="0" indent="0" algn="l" rtl="0">
              <a:spcBef>
                <a:spcPts val="640"/>
              </a:spcBef>
              <a:spcAft>
                <a:spcPts val="0"/>
              </a:spcAft>
              <a:buNone/>
            </a:pPr>
            <a:r>
              <a:rPr lang="en-US" sz="2700"/>
              <a:t>Since some of the materials need to be cold, they’re probably in the fridge, while the sugar and salt are in a cabinet, and the candles are in another room!</a:t>
            </a:r>
            <a:endParaRPr sz="2700"/>
          </a:p>
          <a:p>
            <a:pPr marL="0" lvl="0" indent="0" algn="l" rtl="0">
              <a:spcBef>
                <a:spcPts val="640"/>
              </a:spcBef>
              <a:spcAft>
                <a:spcPts val="0"/>
              </a:spcAft>
              <a:buNone/>
            </a:pPr>
            <a:endParaRPr sz="2700"/>
          </a:p>
          <a:p>
            <a:pPr marL="0" lvl="0" indent="0" algn="l" rtl="0">
              <a:spcBef>
                <a:spcPts val="640"/>
              </a:spcBef>
              <a:spcAft>
                <a:spcPts val="0"/>
              </a:spcAft>
              <a:buNone/>
            </a:pPr>
            <a:r>
              <a:rPr lang="en-US" sz="2700"/>
              <a:t>Different materials are often in different locations around the house, so part of material handling is finding everything and bringing them to where you want them (in this case the kitchen counter)</a:t>
            </a:r>
            <a:endParaRPr sz="2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950c095c77_0_48"/>
          <p:cNvSpPr txBox="1">
            <a:spLocks noGrp="1"/>
          </p:cNvSpPr>
          <p:nvPr>
            <p:ph type="body" idx="2"/>
          </p:nvPr>
        </p:nvSpPr>
        <p:spPr>
          <a:xfrm>
            <a:off x="272085" y="64445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Material Picking</a:t>
            </a:r>
            <a:endParaRPr/>
          </a:p>
        </p:txBody>
      </p:sp>
      <p:sp>
        <p:nvSpPr>
          <p:cNvPr id="177" name="Google Shape;177;g950c095c77_0_48"/>
          <p:cNvSpPr txBox="1">
            <a:spLocks noGrp="1"/>
          </p:cNvSpPr>
          <p:nvPr>
            <p:ph type="body" idx="3"/>
          </p:nvPr>
        </p:nvSpPr>
        <p:spPr>
          <a:xfrm>
            <a:off x="272085" y="1545150"/>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900"/>
              <a:t>For some places, picking materials is very difficult and complex. </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Think about an Amazon warehouse. Someone may order a TV, a book, and some toothpaste in one order. Those three items are far apart in a very large warehouse.</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To get the order, all three materials need to be brought from where they are, to the boxing station to get boxed up and sent to the person who ordered them. Amazon also uses robots to do this!</a:t>
            </a:r>
            <a:endParaRPr sz="2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950c095c77_0_102"/>
          <p:cNvSpPr txBox="1">
            <a:spLocks noGrp="1"/>
          </p:cNvSpPr>
          <p:nvPr>
            <p:ph type="body" idx="2"/>
          </p:nvPr>
        </p:nvSpPr>
        <p:spPr>
          <a:xfrm>
            <a:off x="272085" y="64445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Amazon Picking Process</a:t>
            </a:r>
            <a:endParaRPr/>
          </a:p>
        </p:txBody>
      </p:sp>
      <p:pic>
        <p:nvPicPr>
          <p:cNvPr id="184" name="Google Shape;184;g950c095c77_0_102" descr="Amazon Warehouse Order Picking Robots&#10;technology &#10;HD &#10;2017&#10;idea&#10;warehouse &#10;picking" title="Amazon Warehouse Order Picking Robots">
            <a:hlinkClick r:id="rId3"/>
          </p:cNvPr>
          <p:cNvPicPr preferRelativeResize="0"/>
          <p:nvPr/>
        </p:nvPicPr>
        <p:blipFill rotWithShape="1">
          <a:blip r:embed="rId4">
            <a:alphaModFix/>
          </a:blip>
          <a:srcRect/>
          <a:stretch/>
        </p:blipFill>
        <p:spPr>
          <a:xfrm>
            <a:off x="1632388" y="1340750"/>
            <a:ext cx="8927219" cy="4791100"/>
          </a:xfrm>
          <a:prstGeom prst="rect">
            <a:avLst/>
          </a:prstGeom>
          <a:noFill/>
          <a:ln>
            <a:noFill/>
          </a:ln>
        </p:spPr>
      </p:pic>
      <p:sp>
        <p:nvSpPr>
          <p:cNvPr id="185" name="Google Shape;185;g950c095c77_0_102"/>
          <p:cNvSpPr txBox="1">
            <a:spLocks noGrp="1"/>
          </p:cNvSpPr>
          <p:nvPr>
            <p:ph type="body" idx="1"/>
          </p:nvPr>
        </p:nvSpPr>
        <p:spPr>
          <a:xfrm>
            <a:off x="0" y="6057001"/>
            <a:ext cx="12192000" cy="801000"/>
          </a:xfrm>
          <a:prstGeom prst="rect">
            <a:avLst/>
          </a:prstGeom>
        </p:spPr>
        <p:txBody>
          <a:bodyPr spcFirstLastPara="1" wrap="square" lIns="91425" tIns="45700" rIns="91425" bIns="45700" anchor="t" anchorCtr="0">
            <a:noAutofit/>
          </a:bodyPr>
          <a:lstStyle/>
          <a:p>
            <a:pPr marL="0" lvl="0" indent="0" algn="ctr" rtl="0">
              <a:spcBef>
                <a:spcPts val="853"/>
              </a:spcBef>
              <a:spcAft>
                <a:spcPts val="0"/>
              </a:spcAft>
              <a:buNone/>
            </a:pPr>
            <a:r>
              <a:rPr lang="en-US"/>
              <a:t>Click on the video above!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body" idx="1"/>
          </p:nvPr>
        </p:nvSpPr>
        <p:spPr>
          <a:xfrm>
            <a:off x="0" y="5511801"/>
            <a:ext cx="12192000" cy="140123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4267"/>
              <a:buNone/>
            </a:pPr>
            <a:r>
              <a:rPr lang="en-US"/>
              <a:t>Activity for today!</a:t>
            </a:r>
            <a:endParaRPr/>
          </a:p>
        </p:txBody>
      </p:sp>
      <p:pic>
        <p:nvPicPr>
          <p:cNvPr id="191" name="Google Shape;191;p5"/>
          <p:cNvPicPr preferRelativeResize="0"/>
          <p:nvPr/>
        </p:nvPicPr>
        <p:blipFill>
          <a:blip r:embed="rId3">
            <a:alphaModFix/>
          </a:blip>
          <a:stretch>
            <a:fillRect/>
          </a:stretch>
        </p:blipFill>
        <p:spPr>
          <a:xfrm>
            <a:off x="3627313" y="574425"/>
            <a:ext cx="4937375" cy="4937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950c095c77_0_95"/>
          <p:cNvSpPr txBox="1">
            <a:spLocks noGrp="1"/>
          </p:cNvSpPr>
          <p:nvPr>
            <p:ph type="body" idx="2"/>
          </p:nvPr>
        </p:nvSpPr>
        <p:spPr>
          <a:xfrm>
            <a:off x="272085" y="95845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Material Handling Activity</a:t>
            </a:r>
            <a:endParaRPr/>
          </a:p>
        </p:txBody>
      </p:sp>
      <p:sp>
        <p:nvSpPr>
          <p:cNvPr id="198" name="Google Shape;198;g950c095c77_0_95"/>
          <p:cNvSpPr txBox="1">
            <a:spLocks noGrp="1"/>
          </p:cNvSpPr>
          <p:nvPr>
            <p:ph type="body" idx="3"/>
          </p:nvPr>
        </p:nvSpPr>
        <p:spPr>
          <a:xfrm>
            <a:off x="272085" y="1744225"/>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Think about the way you handle materials in your house</a:t>
            </a:r>
            <a:endParaRPr/>
          </a:p>
          <a:p>
            <a:pPr marL="0" lvl="0" indent="0" algn="l" rtl="0">
              <a:spcBef>
                <a:spcPts val="640"/>
              </a:spcBef>
              <a:spcAft>
                <a:spcPts val="0"/>
              </a:spcAft>
              <a:buNone/>
            </a:pPr>
            <a:endParaRPr/>
          </a:p>
          <a:p>
            <a:pPr marL="0" lvl="0" indent="0" algn="l" rtl="0">
              <a:spcBef>
                <a:spcPts val="640"/>
              </a:spcBef>
              <a:spcAft>
                <a:spcPts val="0"/>
              </a:spcAft>
              <a:buNone/>
            </a:pPr>
            <a:r>
              <a:rPr lang="en-US"/>
              <a:t>For laundry, do you get all of your clothes out at one time and carry them in your hands?</a:t>
            </a:r>
            <a:endParaRPr/>
          </a:p>
          <a:p>
            <a:pPr marL="457200" lvl="0" indent="-431800" algn="l" rtl="0">
              <a:spcBef>
                <a:spcPts val="640"/>
              </a:spcBef>
              <a:spcAft>
                <a:spcPts val="0"/>
              </a:spcAft>
              <a:buSzPts val="3200"/>
              <a:buChar char="▪"/>
            </a:pPr>
            <a:r>
              <a:rPr lang="en-US"/>
              <a:t>What are the advantages of this method?</a:t>
            </a:r>
            <a:endParaRPr/>
          </a:p>
          <a:p>
            <a:pPr marL="457200" lvl="0" indent="-431800" algn="l" rtl="0">
              <a:spcBef>
                <a:spcPts val="0"/>
              </a:spcBef>
              <a:spcAft>
                <a:spcPts val="0"/>
              </a:spcAft>
              <a:buSzPts val="3200"/>
              <a:buChar char="▪"/>
            </a:pPr>
            <a:r>
              <a:rPr lang="en-US"/>
              <a:t>What are the disadvantages?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950c095c77_0_119"/>
          <p:cNvSpPr txBox="1">
            <a:spLocks noGrp="1"/>
          </p:cNvSpPr>
          <p:nvPr>
            <p:ph type="body" idx="2"/>
          </p:nvPr>
        </p:nvSpPr>
        <p:spPr>
          <a:xfrm>
            <a:off x="272085" y="64445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Material Handling Activity</a:t>
            </a:r>
            <a:endParaRPr/>
          </a:p>
        </p:txBody>
      </p:sp>
      <p:sp>
        <p:nvSpPr>
          <p:cNvPr id="205" name="Google Shape;205;g950c095c77_0_119"/>
          <p:cNvSpPr txBox="1">
            <a:spLocks noGrp="1"/>
          </p:cNvSpPr>
          <p:nvPr>
            <p:ph type="body" idx="3"/>
          </p:nvPr>
        </p:nvSpPr>
        <p:spPr>
          <a:xfrm>
            <a:off x="272075" y="1545150"/>
            <a:ext cx="11589900" cy="5097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100"/>
              <a:t>Say you are bringing ten apples and 2 bags of chips to a picnic far away.</a:t>
            </a:r>
            <a:endParaRPr sz="3100"/>
          </a:p>
          <a:p>
            <a:pPr marL="0" lvl="0" indent="0" algn="l" rtl="0">
              <a:spcBef>
                <a:spcPts val="640"/>
              </a:spcBef>
              <a:spcAft>
                <a:spcPts val="0"/>
              </a:spcAft>
              <a:buNone/>
            </a:pPr>
            <a:endParaRPr sz="3100"/>
          </a:p>
          <a:p>
            <a:pPr marL="0" lvl="0" indent="0" algn="l" rtl="0">
              <a:spcBef>
                <a:spcPts val="640"/>
              </a:spcBef>
              <a:spcAft>
                <a:spcPts val="0"/>
              </a:spcAft>
              <a:buNone/>
            </a:pPr>
            <a:r>
              <a:rPr lang="en-US" sz="3100"/>
              <a:t>What’s the best way of bringing all those items?</a:t>
            </a:r>
            <a:endParaRPr sz="3100"/>
          </a:p>
          <a:p>
            <a:pPr marL="0" lvl="0" indent="0" algn="l" rtl="0">
              <a:spcBef>
                <a:spcPts val="640"/>
              </a:spcBef>
              <a:spcAft>
                <a:spcPts val="0"/>
              </a:spcAft>
              <a:buNone/>
            </a:pPr>
            <a:endParaRPr sz="3100"/>
          </a:p>
          <a:p>
            <a:pPr marL="0" lvl="0" indent="0" algn="l" rtl="0">
              <a:spcBef>
                <a:spcPts val="640"/>
              </a:spcBef>
              <a:spcAft>
                <a:spcPts val="0"/>
              </a:spcAft>
              <a:buNone/>
            </a:pPr>
            <a:r>
              <a:rPr lang="en-US" sz="3100"/>
              <a:t>Remember:</a:t>
            </a:r>
            <a:endParaRPr sz="3100"/>
          </a:p>
          <a:p>
            <a:pPr marL="457200" lvl="0" indent="-425450" algn="l" rtl="0">
              <a:spcBef>
                <a:spcPts val="640"/>
              </a:spcBef>
              <a:spcAft>
                <a:spcPts val="0"/>
              </a:spcAft>
              <a:buSzPts val="3100"/>
              <a:buChar char="▪"/>
            </a:pPr>
            <a:r>
              <a:rPr lang="en-US" sz="3100"/>
              <a:t>You don’t want any apples to fall</a:t>
            </a:r>
            <a:endParaRPr sz="3100"/>
          </a:p>
          <a:p>
            <a:pPr marL="457200" lvl="0" indent="-425450" algn="l" rtl="0">
              <a:spcBef>
                <a:spcPts val="0"/>
              </a:spcBef>
              <a:spcAft>
                <a:spcPts val="0"/>
              </a:spcAft>
              <a:buSzPts val="3100"/>
              <a:buChar char="▪"/>
            </a:pPr>
            <a:r>
              <a:rPr lang="en-US" sz="3100"/>
              <a:t>You don’t want the chips to get crushed by the apples</a:t>
            </a:r>
            <a:endParaRPr sz="3100"/>
          </a:p>
          <a:p>
            <a:pPr marL="457200" lvl="0" indent="-425450" algn="l" rtl="0">
              <a:spcBef>
                <a:spcPts val="0"/>
              </a:spcBef>
              <a:spcAft>
                <a:spcPts val="0"/>
              </a:spcAft>
              <a:buSzPts val="3100"/>
              <a:buChar char="▪"/>
            </a:pPr>
            <a:r>
              <a:rPr lang="en-US" sz="3100"/>
              <a:t>You have to carry the materials for a while</a:t>
            </a:r>
            <a:endParaRPr sz="3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950c095c77_0_112"/>
          <p:cNvSpPr txBox="1">
            <a:spLocks noGrp="1"/>
          </p:cNvSpPr>
          <p:nvPr>
            <p:ph type="body" idx="2"/>
          </p:nvPr>
        </p:nvSpPr>
        <p:spPr>
          <a:xfrm>
            <a:off x="272085" y="67750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Material Handling Activity</a:t>
            </a:r>
            <a:endParaRPr/>
          </a:p>
        </p:txBody>
      </p:sp>
      <p:sp>
        <p:nvSpPr>
          <p:cNvPr id="212" name="Google Shape;212;g950c095c77_0_112"/>
          <p:cNvSpPr txBox="1">
            <a:spLocks noGrp="1"/>
          </p:cNvSpPr>
          <p:nvPr>
            <p:ph type="body" idx="3"/>
          </p:nvPr>
        </p:nvSpPr>
        <p:spPr>
          <a:xfrm>
            <a:off x="272085" y="1744225"/>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Pretend you are packing the groceries at the supermarket:</a:t>
            </a:r>
            <a:endParaRPr/>
          </a:p>
          <a:p>
            <a:pPr marL="0" lvl="0" indent="0" algn="l" rtl="0">
              <a:spcBef>
                <a:spcPts val="640"/>
              </a:spcBef>
              <a:spcAft>
                <a:spcPts val="0"/>
              </a:spcAft>
              <a:buNone/>
            </a:pPr>
            <a:endParaRPr/>
          </a:p>
          <a:p>
            <a:pPr marL="457200" lvl="0" indent="-431800" algn="l" rtl="0">
              <a:spcBef>
                <a:spcPts val="640"/>
              </a:spcBef>
              <a:spcAft>
                <a:spcPts val="0"/>
              </a:spcAft>
              <a:buSzPts val="3200"/>
              <a:buChar char="▪"/>
            </a:pPr>
            <a:r>
              <a:rPr lang="en-US"/>
              <a:t>Do you put all the heavy items in one bag?</a:t>
            </a:r>
            <a:endParaRPr/>
          </a:p>
          <a:p>
            <a:pPr marL="457200" lvl="0" indent="-431800" algn="l" rtl="0">
              <a:spcBef>
                <a:spcPts val="0"/>
              </a:spcBef>
              <a:spcAft>
                <a:spcPts val="0"/>
              </a:spcAft>
              <a:buSzPts val="3200"/>
              <a:buChar char="▪"/>
            </a:pPr>
            <a:r>
              <a:rPr lang="en-US"/>
              <a:t>Do you mix the heavy items with fragile ones?</a:t>
            </a:r>
            <a:endParaRPr/>
          </a:p>
          <a:p>
            <a:pPr marL="457200" lvl="0" indent="-431800" algn="l" rtl="0">
              <a:spcBef>
                <a:spcPts val="0"/>
              </a:spcBef>
              <a:spcAft>
                <a:spcPts val="0"/>
              </a:spcAft>
              <a:buSzPts val="3200"/>
              <a:buChar char="▪"/>
            </a:pPr>
            <a:r>
              <a:rPr lang="en-US"/>
              <a:t>Do you pack the bags that are going to the freezer when they get home in one bag?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950c095c77_0_126"/>
          <p:cNvSpPr txBox="1">
            <a:spLocks noGrp="1"/>
          </p:cNvSpPr>
          <p:nvPr>
            <p:ph type="body" idx="1"/>
          </p:nvPr>
        </p:nvSpPr>
        <p:spPr>
          <a:xfrm>
            <a:off x="0" y="5511801"/>
            <a:ext cx="12192000" cy="1401300"/>
          </a:xfrm>
          <a:prstGeom prst="rect">
            <a:avLst/>
          </a:prstGeom>
        </p:spPr>
        <p:txBody>
          <a:bodyPr spcFirstLastPara="1" wrap="square" lIns="91425" tIns="45700" rIns="91425" bIns="45700" anchor="t" anchorCtr="0">
            <a:noAutofit/>
          </a:bodyPr>
          <a:lstStyle/>
          <a:p>
            <a:pPr marL="0" lvl="0" indent="0" algn="ctr" rtl="0">
              <a:spcBef>
                <a:spcPts val="853"/>
              </a:spcBef>
              <a:spcAft>
                <a:spcPts val="0"/>
              </a:spcAft>
              <a:buNone/>
            </a:pPr>
            <a:r>
              <a:rPr lang="en-US"/>
              <a:t>Is there anything else you noticed?</a:t>
            </a:r>
            <a:endParaRPr/>
          </a:p>
        </p:txBody>
      </p:sp>
      <p:sp>
        <p:nvSpPr>
          <p:cNvPr id="219" name="Google Shape;219;g950c095c77_0_126"/>
          <p:cNvSpPr txBox="1">
            <a:spLocks noGrp="1"/>
          </p:cNvSpPr>
          <p:nvPr>
            <p:ph type="body" idx="2"/>
          </p:nvPr>
        </p:nvSpPr>
        <p:spPr>
          <a:xfrm>
            <a:off x="272085" y="64445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Material Handling Activity Conclusion</a:t>
            </a:r>
            <a:endParaRPr/>
          </a:p>
        </p:txBody>
      </p:sp>
      <p:sp>
        <p:nvSpPr>
          <p:cNvPr id="220" name="Google Shape;220;g950c095c77_0_126"/>
          <p:cNvSpPr txBox="1">
            <a:spLocks noGrp="1"/>
          </p:cNvSpPr>
          <p:nvPr>
            <p:ph type="body" idx="3"/>
          </p:nvPr>
        </p:nvSpPr>
        <p:spPr>
          <a:xfrm>
            <a:off x="272085" y="1744225"/>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000"/>
              <a:t>For many of those questions there is no one correct answer, but it is important to think about these things before you handle materials. </a:t>
            </a:r>
            <a:endParaRPr sz="3000"/>
          </a:p>
          <a:p>
            <a:pPr marL="0" lvl="0" indent="0" algn="l" rtl="0">
              <a:spcBef>
                <a:spcPts val="640"/>
              </a:spcBef>
              <a:spcAft>
                <a:spcPts val="0"/>
              </a:spcAft>
              <a:buNone/>
            </a:pPr>
            <a:endParaRPr sz="3000"/>
          </a:p>
          <a:p>
            <a:pPr marL="0" lvl="0" indent="0" algn="l" rtl="0">
              <a:spcBef>
                <a:spcPts val="640"/>
              </a:spcBef>
              <a:spcAft>
                <a:spcPts val="0"/>
              </a:spcAft>
              <a:buNone/>
            </a:pPr>
            <a:r>
              <a:rPr lang="en-US" sz="3000"/>
              <a:t>It can be the difference between safety and doing something dangerous, and also the difference between breaking materials or keeping them all in one piece!</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3"/>
          <p:cNvSpPr txBox="1">
            <a:spLocks noGrp="1"/>
          </p:cNvSpPr>
          <p:nvPr>
            <p:ph type="body" idx="2"/>
          </p:nvPr>
        </p:nvSpPr>
        <p:spPr>
          <a:xfrm>
            <a:off x="272085" y="958452"/>
            <a:ext cx="11589952" cy="69638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46102"/>
              </a:buClr>
              <a:buSzPts val="3733"/>
              <a:buNone/>
            </a:pPr>
            <a:r>
              <a:rPr lang="en-US"/>
              <a:t>What are materials?</a:t>
            </a:r>
            <a:endParaRPr/>
          </a:p>
        </p:txBody>
      </p:sp>
      <p:sp>
        <p:nvSpPr>
          <p:cNvPr id="83" name="Google Shape;83;p3"/>
          <p:cNvSpPr txBox="1">
            <a:spLocks noGrp="1"/>
          </p:cNvSpPr>
          <p:nvPr>
            <p:ph type="body" idx="3"/>
          </p:nvPr>
        </p:nvSpPr>
        <p:spPr>
          <a:xfrm>
            <a:off x="272075" y="1744225"/>
            <a:ext cx="11919900" cy="3976200"/>
          </a:xfrm>
          <a:prstGeom prst="rect">
            <a:avLst/>
          </a:prstGeom>
          <a:noFill/>
          <a:ln>
            <a:noFill/>
          </a:ln>
        </p:spPr>
        <p:txBody>
          <a:bodyPr spcFirstLastPara="1" wrap="square" lIns="91425" tIns="45700" rIns="91425" bIns="45700" anchor="t" anchorCtr="0">
            <a:noAutofit/>
          </a:bodyPr>
          <a:lstStyle/>
          <a:p>
            <a:pPr marL="304792" lvl="0" indent="-101592" algn="l" rtl="0">
              <a:spcBef>
                <a:spcPts val="0"/>
              </a:spcBef>
              <a:spcAft>
                <a:spcPts val="0"/>
              </a:spcAft>
              <a:buClr>
                <a:srgbClr val="E46102"/>
              </a:buClr>
              <a:buSzPts val="3200"/>
              <a:buFont typeface="Noto Sans Symbols"/>
              <a:buNone/>
            </a:pPr>
            <a:r>
              <a:rPr lang="en-US"/>
              <a:t>Materials are things you use to make something else!</a:t>
            </a:r>
            <a:endParaRPr/>
          </a:p>
          <a:p>
            <a:pPr marL="304792" lvl="0" indent="-101592" algn="l" rtl="0">
              <a:spcBef>
                <a:spcPts val="0"/>
              </a:spcBef>
              <a:spcAft>
                <a:spcPts val="0"/>
              </a:spcAft>
              <a:buClr>
                <a:srgbClr val="E46102"/>
              </a:buClr>
              <a:buSzPts val="3200"/>
              <a:buFont typeface="Noto Sans Symbols"/>
              <a:buNone/>
            </a:pPr>
            <a:endParaRPr/>
          </a:p>
          <a:p>
            <a:pPr marL="304792" lvl="0" indent="-101592" algn="l" rtl="0">
              <a:spcBef>
                <a:spcPts val="0"/>
              </a:spcBef>
              <a:spcAft>
                <a:spcPts val="0"/>
              </a:spcAft>
              <a:buClr>
                <a:srgbClr val="E46102"/>
              </a:buClr>
              <a:buSzPts val="3200"/>
              <a:buFont typeface="Noto Sans Symbols"/>
              <a:buNone/>
            </a:pPr>
            <a:r>
              <a:rPr lang="en-US"/>
              <a:t>Think about making a cake, you would need:</a:t>
            </a:r>
            <a:endParaRPr/>
          </a:p>
          <a:p>
            <a:pPr marL="457200" lvl="0" indent="-431800" algn="l" rtl="0">
              <a:spcBef>
                <a:spcPts val="0"/>
              </a:spcBef>
              <a:spcAft>
                <a:spcPts val="0"/>
              </a:spcAft>
              <a:buSzPts val="3200"/>
              <a:buChar char="▪"/>
            </a:pPr>
            <a:r>
              <a:rPr lang="en-US"/>
              <a:t>Eggs</a:t>
            </a:r>
            <a:endParaRPr/>
          </a:p>
          <a:p>
            <a:pPr marL="457200" lvl="0" indent="-431800" algn="l" rtl="0">
              <a:spcBef>
                <a:spcPts val="0"/>
              </a:spcBef>
              <a:spcAft>
                <a:spcPts val="0"/>
              </a:spcAft>
              <a:buSzPts val="3200"/>
              <a:buChar char="▪"/>
            </a:pPr>
            <a:r>
              <a:rPr lang="en-US"/>
              <a:t>Flour</a:t>
            </a:r>
            <a:endParaRPr/>
          </a:p>
          <a:p>
            <a:pPr marL="457200" lvl="0" indent="-431800" algn="l" rtl="0">
              <a:spcBef>
                <a:spcPts val="0"/>
              </a:spcBef>
              <a:spcAft>
                <a:spcPts val="0"/>
              </a:spcAft>
              <a:buSzPts val="3200"/>
              <a:buChar char="▪"/>
            </a:pPr>
            <a:r>
              <a:rPr lang="en-US"/>
              <a:t>Sugar</a:t>
            </a:r>
            <a:endParaRPr/>
          </a:p>
          <a:p>
            <a:pPr marL="457200" lvl="0" indent="-431800" algn="l" rtl="0">
              <a:spcBef>
                <a:spcPts val="0"/>
              </a:spcBef>
              <a:spcAft>
                <a:spcPts val="0"/>
              </a:spcAft>
              <a:buSzPts val="3200"/>
              <a:buChar char="▪"/>
            </a:pPr>
            <a:r>
              <a:rPr lang="en-US"/>
              <a:t>Butter</a:t>
            </a:r>
            <a:endParaRPr/>
          </a:p>
          <a:p>
            <a:pPr marL="457200" lvl="0" indent="-431800" algn="l" rtl="0">
              <a:spcBef>
                <a:spcPts val="0"/>
              </a:spcBef>
              <a:spcAft>
                <a:spcPts val="0"/>
              </a:spcAft>
              <a:buSzPts val="3200"/>
              <a:buChar char="▪"/>
            </a:pPr>
            <a:r>
              <a:rPr lang="en-US"/>
              <a:t>Frosting</a:t>
            </a:r>
            <a:endParaRPr/>
          </a:p>
          <a:p>
            <a:pPr marL="457200" lvl="0" indent="-431800" algn="l" rtl="0">
              <a:spcBef>
                <a:spcPts val="0"/>
              </a:spcBef>
              <a:spcAft>
                <a:spcPts val="0"/>
              </a:spcAft>
              <a:buSzPts val="3200"/>
              <a:buChar char="▪"/>
            </a:pPr>
            <a:r>
              <a:rPr lang="en-US"/>
              <a:t>Candles</a:t>
            </a:r>
            <a:endParaRPr/>
          </a:p>
          <a:p>
            <a:pPr marL="304792" lvl="0" indent="-101592" algn="l" rtl="0">
              <a:spcBef>
                <a:spcPts val="0"/>
              </a:spcBef>
              <a:spcAft>
                <a:spcPts val="0"/>
              </a:spcAft>
              <a:buClr>
                <a:srgbClr val="E46102"/>
              </a:buClr>
              <a:buSzPts val="3200"/>
              <a:buFont typeface="Noto Sans Symbols"/>
              <a:buNone/>
            </a:pPr>
            <a:endParaRPr/>
          </a:p>
        </p:txBody>
      </p:sp>
      <p:pic>
        <p:nvPicPr>
          <p:cNvPr id="84" name="Google Shape;84;p3"/>
          <p:cNvPicPr preferRelativeResize="0"/>
          <p:nvPr/>
        </p:nvPicPr>
        <p:blipFill rotWithShape="1">
          <a:blip r:embed="rId3">
            <a:alphaModFix/>
          </a:blip>
          <a:srcRect/>
          <a:stretch/>
        </p:blipFill>
        <p:spPr>
          <a:xfrm>
            <a:off x="9585449" y="4026102"/>
            <a:ext cx="2276575" cy="2336148"/>
          </a:xfrm>
          <a:prstGeom prst="rect">
            <a:avLst/>
          </a:prstGeom>
          <a:noFill/>
          <a:ln>
            <a:noFill/>
          </a:ln>
        </p:spPr>
      </p:pic>
      <p:pic>
        <p:nvPicPr>
          <p:cNvPr id="85" name="Google Shape;85;p3"/>
          <p:cNvPicPr preferRelativeResize="0"/>
          <p:nvPr/>
        </p:nvPicPr>
        <p:blipFill rotWithShape="1">
          <a:blip r:embed="rId4">
            <a:alphaModFix/>
          </a:blip>
          <a:srcRect/>
          <a:stretch/>
        </p:blipFill>
        <p:spPr>
          <a:xfrm>
            <a:off x="6358499" y="4048247"/>
            <a:ext cx="1117836" cy="1147050"/>
          </a:xfrm>
          <a:prstGeom prst="rect">
            <a:avLst/>
          </a:prstGeom>
          <a:noFill/>
          <a:ln>
            <a:noFill/>
          </a:ln>
        </p:spPr>
      </p:pic>
      <p:pic>
        <p:nvPicPr>
          <p:cNvPr id="86" name="Google Shape;86;p3"/>
          <p:cNvPicPr preferRelativeResize="0"/>
          <p:nvPr/>
        </p:nvPicPr>
        <p:blipFill rotWithShape="1">
          <a:blip r:embed="rId5">
            <a:alphaModFix/>
          </a:blip>
          <a:srcRect/>
          <a:stretch/>
        </p:blipFill>
        <p:spPr>
          <a:xfrm>
            <a:off x="7585146" y="4168813"/>
            <a:ext cx="1117826" cy="910361"/>
          </a:xfrm>
          <a:prstGeom prst="rect">
            <a:avLst/>
          </a:prstGeom>
          <a:noFill/>
          <a:ln>
            <a:noFill/>
          </a:ln>
        </p:spPr>
      </p:pic>
      <p:pic>
        <p:nvPicPr>
          <p:cNvPr id="87" name="Google Shape;87;p3"/>
          <p:cNvPicPr preferRelativeResize="0"/>
          <p:nvPr/>
        </p:nvPicPr>
        <p:blipFill rotWithShape="1">
          <a:blip r:embed="rId6">
            <a:alphaModFix/>
          </a:blip>
          <a:srcRect/>
          <a:stretch/>
        </p:blipFill>
        <p:spPr>
          <a:xfrm>
            <a:off x="5069308" y="5268375"/>
            <a:ext cx="939091" cy="699900"/>
          </a:xfrm>
          <a:prstGeom prst="rect">
            <a:avLst/>
          </a:prstGeom>
          <a:noFill/>
          <a:ln>
            <a:noFill/>
          </a:ln>
        </p:spPr>
      </p:pic>
      <p:pic>
        <p:nvPicPr>
          <p:cNvPr id="88" name="Google Shape;88;p3"/>
          <p:cNvPicPr preferRelativeResize="0"/>
          <p:nvPr/>
        </p:nvPicPr>
        <p:blipFill rotWithShape="1">
          <a:blip r:embed="rId7">
            <a:alphaModFix/>
          </a:blip>
          <a:srcRect/>
          <a:stretch/>
        </p:blipFill>
        <p:spPr>
          <a:xfrm>
            <a:off x="6271298" y="5268401"/>
            <a:ext cx="939101" cy="963691"/>
          </a:xfrm>
          <a:prstGeom prst="rect">
            <a:avLst/>
          </a:prstGeom>
          <a:noFill/>
          <a:ln>
            <a:noFill/>
          </a:ln>
        </p:spPr>
      </p:pic>
      <p:pic>
        <p:nvPicPr>
          <p:cNvPr id="89" name="Google Shape;89;p3"/>
          <p:cNvPicPr preferRelativeResize="0"/>
          <p:nvPr/>
        </p:nvPicPr>
        <p:blipFill rotWithShape="1">
          <a:blip r:embed="rId8">
            <a:alphaModFix/>
          </a:blip>
          <a:srcRect/>
          <a:stretch/>
        </p:blipFill>
        <p:spPr>
          <a:xfrm>
            <a:off x="7622849" y="5268373"/>
            <a:ext cx="939101" cy="892492"/>
          </a:xfrm>
          <a:prstGeom prst="rect">
            <a:avLst/>
          </a:prstGeom>
          <a:noFill/>
          <a:ln>
            <a:noFill/>
          </a:ln>
        </p:spPr>
      </p:pic>
      <p:cxnSp>
        <p:nvCxnSpPr>
          <p:cNvPr id="90" name="Google Shape;90;p3"/>
          <p:cNvCxnSpPr/>
          <p:nvPr/>
        </p:nvCxnSpPr>
        <p:spPr>
          <a:xfrm>
            <a:off x="8974400" y="5268405"/>
            <a:ext cx="754500" cy="0"/>
          </a:xfrm>
          <a:prstGeom prst="straightConnector1">
            <a:avLst/>
          </a:prstGeom>
          <a:noFill/>
          <a:ln w="28575" cap="flat" cmpd="sng">
            <a:solidFill>
              <a:srgbClr val="424242"/>
            </a:solidFill>
            <a:prstDash val="solid"/>
            <a:round/>
            <a:headEnd type="none" w="sm" len="sm"/>
            <a:tailEnd type="triangle" w="med" len="med"/>
          </a:ln>
        </p:spPr>
      </p:cxnSp>
      <p:pic>
        <p:nvPicPr>
          <p:cNvPr id="91" name="Google Shape;91;p3"/>
          <p:cNvPicPr preferRelativeResize="0"/>
          <p:nvPr/>
        </p:nvPicPr>
        <p:blipFill rotWithShape="1">
          <a:blip r:embed="rId9">
            <a:alphaModFix/>
          </a:blip>
          <a:srcRect/>
          <a:stretch/>
        </p:blipFill>
        <p:spPr>
          <a:xfrm>
            <a:off x="4739973" y="4106306"/>
            <a:ext cx="1509700" cy="1030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950c095c77_0_133"/>
          <p:cNvSpPr txBox="1">
            <a:spLocks noGrp="1"/>
          </p:cNvSpPr>
          <p:nvPr>
            <p:ph type="body" idx="2"/>
          </p:nvPr>
        </p:nvSpPr>
        <p:spPr>
          <a:xfrm>
            <a:off x="272085" y="76015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What did we learn?</a:t>
            </a:r>
            <a:endParaRPr/>
          </a:p>
        </p:txBody>
      </p:sp>
      <p:sp>
        <p:nvSpPr>
          <p:cNvPr id="227" name="Google Shape;227;g950c095c77_0_133"/>
          <p:cNvSpPr txBox="1">
            <a:spLocks noGrp="1"/>
          </p:cNvSpPr>
          <p:nvPr>
            <p:ph type="body" idx="3"/>
          </p:nvPr>
        </p:nvSpPr>
        <p:spPr>
          <a:xfrm>
            <a:off x="272085" y="1612025"/>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100"/>
              <a:t>Materials need to be handled carefully and remember that each material has their own:</a:t>
            </a:r>
            <a:endParaRPr sz="3100"/>
          </a:p>
          <a:p>
            <a:pPr marL="0" lvl="0" indent="0" algn="l" rtl="0">
              <a:spcBef>
                <a:spcPts val="640"/>
              </a:spcBef>
              <a:spcAft>
                <a:spcPts val="0"/>
              </a:spcAft>
              <a:buNone/>
            </a:pPr>
            <a:endParaRPr sz="3100"/>
          </a:p>
          <a:p>
            <a:pPr marL="457200" lvl="0" indent="-425450" algn="l" rtl="0">
              <a:spcBef>
                <a:spcPts val="640"/>
              </a:spcBef>
              <a:spcAft>
                <a:spcPts val="0"/>
              </a:spcAft>
              <a:buSzPts val="3100"/>
              <a:buChar char="▪"/>
            </a:pPr>
            <a:r>
              <a:rPr lang="en-US" sz="3100"/>
              <a:t>Weaknesses (some are fragile, some can’t get too wet or hot)</a:t>
            </a:r>
            <a:endParaRPr sz="3100"/>
          </a:p>
          <a:p>
            <a:pPr marL="457200" lvl="0" indent="-425450" algn="l" rtl="0">
              <a:spcBef>
                <a:spcPts val="0"/>
              </a:spcBef>
              <a:spcAft>
                <a:spcPts val="0"/>
              </a:spcAft>
              <a:buSzPts val="3100"/>
              <a:buChar char="▪"/>
            </a:pPr>
            <a:r>
              <a:rPr lang="en-US" sz="3100"/>
              <a:t>Weight (light and heavy parts)</a:t>
            </a:r>
            <a:endParaRPr sz="3100"/>
          </a:p>
          <a:p>
            <a:pPr marL="457200" lvl="0" indent="-425450" algn="l" rtl="0">
              <a:spcBef>
                <a:spcPts val="0"/>
              </a:spcBef>
              <a:spcAft>
                <a:spcPts val="0"/>
              </a:spcAft>
              <a:buSzPts val="3100"/>
              <a:buChar char="▪"/>
            </a:pPr>
            <a:r>
              <a:rPr lang="en-US" sz="3100"/>
              <a:t>Shapes (some limiting)</a:t>
            </a:r>
            <a:endParaRPr sz="3100"/>
          </a:p>
          <a:p>
            <a:pPr marL="457200" lvl="0" indent="-425450" algn="l" rtl="0">
              <a:spcBef>
                <a:spcPts val="0"/>
              </a:spcBef>
              <a:spcAft>
                <a:spcPts val="0"/>
              </a:spcAft>
              <a:buSzPts val="3100"/>
              <a:buChar char="▪"/>
            </a:pPr>
            <a:r>
              <a:rPr lang="en-US" sz="3100"/>
              <a:t>Difficulties handling (some can’t be held directly)</a:t>
            </a:r>
            <a:endParaRPr sz="3100"/>
          </a:p>
          <a:p>
            <a:pPr marL="457200" lvl="0" indent="-425450" algn="l" rtl="0">
              <a:spcBef>
                <a:spcPts val="0"/>
              </a:spcBef>
              <a:spcAft>
                <a:spcPts val="0"/>
              </a:spcAft>
              <a:buSzPts val="3100"/>
              <a:buChar char="▪"/>
            </a:pPr>
            <a:r>
              <a:rPr lang="en-US" sz="3100"/>
              <a:t>Difficulties picking (lots of small and different parts)</a:t>
            </a:r>
            <a:endParaRPr sz="3100"/>
          </a:p>
          <a:p>
            <a:pPr marL="0" lvl="0" indent="0" algn="l" rtl="0">
              <a:spcBef>
                <a:spcPts val="64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950c095c77_0_140"/>
          <p:cNvSpPr txBox="1">
            <a:spLocks noGrp="1"/>
          </p:cNvSpPr>
          <p:nvPr>
            <p:ph type="body" idx="1"/>
          </p:nvPr>
        </p:nvSpPr>
        <p:spPr>
          <a:xfrm>
            <a:off x="272085" y="4258733"/>
            <a:ext cx="11589900" cy="125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7200"/>
              <a:buNone/>
            </a:pPr>
            <a:r>
              <a:rPr lang="en-US"/>
              <a:t>Thank you!</a:t>
            </a:r>
            <a:endParaRPr/>
          </a:p>
        </p:txBody>
      </p:sp>
      <p:pic>
        <p:nvPicPr>
          <p:cNvPr id="233" name="Google Shape;233;g950c095c77_0_140"/>
          <p:cNvPicPr preferRelativeResize="0"/>
          <p:nvPr/>
        </p:nvPicPr>
        <p:blipFill rotWithShape="1">
          <a:blip r:embed="rId3">
            <a:alphaModFix/>
          </a:blip>
          <a:srcRect/>
          <a:stretch/>
        </p:blipFill>
        <p:spPr>
          <a:xfrm>
            <a:off x="4155765" y="1288977"/>
            <a:ext cx="3822576" cy="2866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950c095c77_0_9"/>
          <p:cNvSpPr txBox="1">
            <a:spLocks noGrp="1"/>
          </p:cNvSpPr>
          <p:nvPr>
            <p:ph type="body" idx="2"/>
          </p:nvPr>
        </p:nvSpPr>
        <p:spPr>
          <a:xfrm>
            <a:off x="272085" y="627927"/>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Materials Handling</a:t>
            </a:r>
            <a:endParaRPr/>
          </a:p>
        </p:txBody>
      </p:sp>
      <p:sp>
        <p:nvSpPr>
          <p:cNvPr id="98" name="Google Shape;98;g950c095c77_0_9"/>
          <p:cNvSpPr txBox="1">
            <a:spLocks noGrp="1"/>
          </p:cNvSpPr>
          <p:nvPr>
            <p:ph type="body" idx="3"/>
          </p:nvPr>
        </p:nvSpPr>
        <p:spPr>
          <a:xfrm>
            <a:off x="301060" y="1545150"/>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900"/>
              <a:t>Material can be very fragile, just think of the eggs in the cake example!</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If you try holding onto the eggs too hard, they can break!</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If you hold the sugar the wrong way, it can spill!</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If one material is gone, you can’t make the cake!</a:t>
            </a:r>
            <a:endParaRPr sz="2900"/>
          </a:p>
          <a:p>
            <a:pPr marL="0" lvl="0" indent="0" algn="l" rtl="0">
              <a:spcBef>
                <a:spcPts val="640"/>
              </a:spcBef>
              <a:spcAft>
                <a:spcPts val="0"/>
              </a:spcAft>
              <a:buNone/>
            </a:pPr>
            <a:endParaRPr sz="3100"/>
          </a:p>
        </p:txBody>
      </p:sp>
      <p:pic>
        <p:nvPicPr>
          <p:cNvPr id="99" name="Google Shape;99;g950c095c77_0_9"/>
          <p:cNvPicPr preferRelativeResize="0"/>
          <p:nvPr/>
        </p:nvPicPr>
        <p:blipFill rotWithShape="1">
          <a:blip r:embed="rId3">
            <a:alphaModFix/>
          </a:blip>
          <a:srcRect l="3984" b="7518"/>
          <a:stretch/>
        </p:blipFill>
        <p:spPr>
          <a:xfrm>
            <a:off x="8874075" y="4655675"/>
            <a:ext cx="3317924" cy="168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950c095c77_0_23"/>
          <p:cNvSpPr txBox="1">
            <a:spLocks noGrp="1"/>
          </p:cNvSpPr>
          <p:nvPr>
            <p:ph type="body" idx="2"/>
          </p:nvPr>
        </p:nvSpPr>
        <p:spPr>
          <a:xfrm>
            <a:off x="272085" y="660977"/>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Being careful with materials!</a:t>
            </a:r>
            <a:endParaRPr/>
          </a:p>
        </p:txBody>
      </p:sp>
      <p:sp>
        <p:nvSpPr>
          <p:cNvPr id="106" name="Google Shape;106;g950c095c77_0_23"/>
          <p:cNvSpPr txBox="1">
            <a:spLocks noGrp="1"/>
          </p:cNvSpPr>
          <p:nvPr>
            <p:ph type="body" idx="3"/>
          </p:nvPr>
        </p:nvSpPr>
        <p:spPr>
          <a:xfrm>
            <a:off x="272075" y="1479825"/>
            <a:ext cx="11589900" cy="4502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900"/>
              <a:t>You have to be very careful with materials, you don’t want to drop the eggs and not make a cake!</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It is important to make sure you are moving the materials safely!  </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If you juggle eggs, you are much more likely to drop them, make sure you are holding the materials correctly.</a:t>
            </a:r>
            <a:endParaRPr sz="2900"/>
          </a:p>
        </p:txBody>
      </p:sp>
      <p:pic>
        <p:nvPicPr>
          <p:cNvPr id="107" name="Google Shape;107;g950c095c77_0_23"/>
          <p:cNvPicPr preferRelativeResize="0"/>
          <p:nvPr/>
        </p:nvPicPr>
        <p:blipFill rotWithShape="1">
          <a:blip r:embed="rId3">
            <a:alphaModFix/>
          </a:blip>
          <a:srcRect r="8105"/>
          <a:stretch/>
        </p:blipFill>
        <p:spPr>
          <a:xfrm>
            <a:off x="8934225" y="4724500"/>
            <a:ext cx="1449151" cy="19558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950c095c77_0_39"/>
          <p:cNvSpPr txBox="1">
            <a:spLocks noGrp="1"/>
          </p:cNvSpPr>
          <p:nvPr>
            <p:ph type="body" idx="2"/>
          </p:nvPr>
        </p:nvSpPr>
        <p:spPr>
          <a:xfrm>
            <a:off x="272085" y="660977"/>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When materials break:</a:t>
            </a:r>
            <a:endParaRPr/>
          </a:p>
        </p:txBody>
      </p:sp>
      <p:sp>
        <p:nvSpPr>
          <p:cNvPr id="114" name="Google Shape;114;g950c095c77_0_39"/>
          <p:cNvSpPr txBox="1">
            <a:spLocks noGrp="1"/>
          </p:cNvSpPr>
          <p:nvPr>
            <p:ph type="body" idx="3"/>
          </p:nvPr>
        </p:nvSpPr>
        <p:spPr>
          <a:xfrm>
            <a:off x="272085" y="1430250"/>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900"/>
              <a:t>We talked about eggs cracking, but most materials have their own weaknesses and are very complex for factories.</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Places that build phones have to deal with very tiny electronic parts.These parts are very fragile like eggs, but also can’t get wet or dusty without breaking. These materials take a lot of skill not to break.</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Other factories that build planes and cars deal with materials harder to break, but very heavy parts that cannot be moved by a single person</a:t>
            </a:r>
            <a:endParaRPr sz="2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950c095c77_0_32"/>
          <p:cNvSpPr txBox="1">
            <a:spLocks noGrp="1"/>
          </p:cNvSpPr>
          <p:nvPr>
            <p:ph type="body" idx="1"/>
          </p:nvPr>
        </p:nvSpPr>
        <p:spPr>
          <a:xfrm>
            <a:off x="0" y="6007500"/>
            <a:ext cx="12192000" cy="850500"/>
          </a:xfrm>
          <a:prstGeom prst="rect">
            <a:avLst/>
          </a:prstGeom>
        </p:spPr>
        <p:txBody>
          <a:bodyPr spcFirstLastPara="1" wrap="square" lIns="91425" tIns="45700" rIns="91425" bIns="45700" anchor="t" anchorCtr="0">
            <a:noAutofit/>
          </a:bodyPr>
          <a:lstStyle/>
          <a:p>
            <a:pPr marL="0" lvl="0" indent="0" algn="ctr" rtl="0">
              <a:spcBef>
                <a:spcPts val="853"/>
              </a:spcBef>
              <a:spcAft>
                <a:spcPts val="0"/>
              </a:spcAft>
              <a:buNone/>
            </a:pPr>
            <a:r>
              <a:rPr lang="en-US"/>
              <a:t>Click on the video above!</a:t>
            </a:r>
            <a:endParaRPr/>
          </a:p>
        </p:txBody>
      </p:sp>
      <p:sp>
        <p:nvSpPr>
          <p:cNvPr id="121" name="Google Shape;121;g950c095c77_0_32"/>
          <p:cNvSpPr txBox="1">
            <a:spLocks noGrp="1"/>
          </p:cNvSpPr>
          <p:nvPr>
            <p:ph type="body" idx="2"/>
          </p:nvPr>
        </p:nvSpPr>
        <p:spPr>
          <a:xfrm>
            <a:off x="272085" y="61140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Very fragile and small materials</a:t>
            </a:r>
            <a:endParaRPr/>
          </a:p>
        </p:txBody>
      </p:sp>
      <p:pic>
        <p:nvPicPr>
          <p:cNvPr id="122" name="Google Shape;122;g950c095c77_0_32" descr="This is how a microprocessor, the brain 'behind the magic' of your PC, is made. For more about process Intel employs in building the chips that power many of the world's computers, visit http://bit.ly/of-sand.Subscribe now to Intel on YouTube: http://bit.ly/1BZDtpf&#10;&#10;About Intel: &#10;Intel, the world leader in silicon innovation, develops technologies, products and initiatives to continually advance how people work and live. Founded in 1968 to build semiconductor memory products, Intel introduced the world's first microprocessor in 1971. This decade, our mission is to create and extend computing technology to connect and enrich the lives of every person on earth.&#10;&#10;Connect with Intel: &#10;Visit Intel WEBSITE: http://intel.ly/1WXmVMe&#10;Like Intel on FACEBOOK: http://intel.ly/1wrbYGi&#10;Follow Intel on TWITTER:  http://intel.ly/1wrbXC8&#10;Follow Intel on INSTAGRAM: http://bit.ly/1OJuPTg &#10;&#10;From Sand to Silicon: the Making of a Chip | Intel&#10;https://www.youtube.com/user/channelintel" title="From Sand to Silicon: the Making of a Chip | Intel">
            <a:hlinkClick r:id="rId3"/>
          </p:cNvPr>
          <p:cNvPicPr preferRelativeResize="0"/>
          <p:nvPr/>
        </p:nvPicPr>
        <p:blipFill rotWithShape="1">
          <a:blip r:embed="rId4">
            <a:alphaModFix/>
          </a:blip>
          <a:srcRect/>
          <a:stretch/>
        </p:blipFill>
        <p:spPr>
          <a:xfrm>
            <a:off x="1831238" y="1307699"/>
            <a:ext cx="8529524" cy="4748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950c095c77_0_16"/>
          <p:cNvSpPr txBox="1">
            <a:spLocks noGrp="1"/>
          </p:cNvSpPr>
          <p:nvPr>
            <p:ph type="body" idx="2"/>
          </p:nvPr>
        </p:nvSpPr>
        <p:spPr>
          <a:xfrm>
            <a:off x="272085" y="61140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Very fragile and small materials</a:t>
            </a:r>
            <a:endParaRPr/>
          </a:p>
        </p:txBody>
      </p:sp>
      <p:sp>
        <p:nvSpPr>
          <p:cNvPr id="129" name="Google Shape;129;g950c095c77_0_16"/>
          <p:cNvSpPr txBox="1">
            <a:spLocks noGrp="1"/>
          </p:cNvSpPr>
          <p:nvPr>
            <p:ph type="body" idx="3"/>
          </p:nvPr>
        </p:nvSpPr>
        <p:spPr>
          <a:xfrm>
            <a:off x="272085" y="1412950"/>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900"/>
              <a:t>That video shows a very small computer chip usually smaller than one inch.</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The chip is very small and fragile, so that’s why most steps were done by robots who are more precise and can handle the fragile materials better than humans can.  </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Some materials are too small to be                                                                   handled by people without breaking!</a:t>
            </a:r>
            <a:endParaRPr sz="2900"/>
          </a:p>
          <a:p>
            <a:pPr marL="0" lvl="0" indent="0" algn="l" rtl="0">
              <a:spcBef>
                <a:spcPts val="640"/>
              </a:spcBef>
              <a:spcAft>
                <a:spcPts val="0"/>
              </a:spcAft>
              <a:buNone/>
            </a:pPr>
            <a:endParaRPr/>
          </a:p>
        </p:txBody>
      </p:sp>
      <p:pic>
        <p:nvPicPr>
          <p:cNvPr id="130" name="Google Shape;130;g950c095c77_0_16"/>
          <p:cNvPicPr preferRelativeResize="0"/>
          <p:nvPr/>
        </p:nvPicPr>
        <p:blipFill rotWithShape="1">
          <a:blip r:embed="rId3">
            <a:alphaModFix/>
          </a:blip>
          <a:srcRect/>
          <a:stretch/>
        </p:blipFill>
        <p:spPr>
          <a:xfrm>
            <a:off x="6821900" y="4114800"/>
            <a:ext cx="5196625" cy="2598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950c095c77_0_62"/>
          <p:cNvSpPr txBox="1">
            <a:spLocks noGrp="1"/>
          </p:cNvSpPr>
          <p:nvPr>
            <p:ph type="body" idx="1"/>
          </p:nvPr>
        </p:nvSpPr>
        <p:spPr>
          <a:xfrm>
            <a:off x="0" y="6057001"/>
            <a:ext cx="12192000" cy="801000"/>
          </a:xfrm>
          <a:prstGeom prst="rect">
            <a:avLst/>
          </a:prstGeom>
        </p:spPr>
        <p:txBody>
          <a:bodyPr spcFirstLastPara="1" wrap="square" lIns="91425" tIns="45700" rIns="91425" bIns="45700" anchor="t" anchorCtr="0">
            <a:noAutofit/>
          </a:bodyPr>
          <a:lstStyle/>
          <a:p>
            <a:pPr marL="0" lvl="0" indent="0" algn="ctr" rtl="0">
              <a:spcBef>
                <a:spcPts val="853"/>
              </a:spcBef>
              <a:spcAft>
                <a:spcPts val="0"/>
              </a:spcAft>
              <a:buClr>
                <a:schemeClr val="dk1"/>
              </a:buClr>
              <a:buSzPts val="1100"/>
              <a:buFont typeface="Arial"/>
              <a:buNone/>
            </a:pPr>
            <a:r>
              <a:rPr lang="en-US"/>
              <a:t>Click on the video above!</a:t>
            </a:r>
            <a:endParaRPr/>
          </a:p>
        </p:txBody>
      </p:sp>
      <p:sp>
        <p:nvSpPr>
          <p:cNvPr id="137" name="Google Shape;137;g950c095c77_0_62"/>
          <p:cNvSpPr txBox="1">
            <a:spLocks noGrp="1"/>
          </p:cNvSpPr>
          <p:nvPr>
            <p:ph type="body" idx="2"/>
          </p:nvPr>
        </p:nvSpPr>
        <p:spPr>
          <a:xfrm>
            <a:off x="272085" y="644452"/>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Very large and heavy materials</a:t>
            </a:r>
            <a:endParaRPr/>
          </a:p>
        </p:txBody>
      </p:sp>
      <p:pic>
        <p:nvPicPr>
          <p:cNvPr id="138" name="Google Shape;138;g950c095c77_0_62" descr="Building something as large as a 737 wing takes an even bigger machine. Boeing’s Panel Assembly Line (PAL) is the 60 ton, 20 feet tall, friendly robot that always lends a rather large hand.&#10;&#10;Still haven’t subscribed to WIRED on YouTube? ►► http://wrd.cm/15fP7B7  &#10; &#10;CONNECT WITH WIRED &#10;Web: http://wired.com  &#10;Twitter: https://twitter.com/WIRED    &#10;Facebook: https://facebook.com/WIRED &#10;Pinterest: https://pinterest.com/wired &#10;Google+: https://plus.google.com/+WIRED   &#10;Instagram: http://instagram.com/WIRED  &#10;Tumblr: http://WIRED.tumblr.com  &#10; &#10;Want even more? Subscribe to The Scene: http://bit.ly/subthescene  &#10; &#10;ABOUT WIRED &#10;WIRED is where tomorrow is realized. Through thought-provoking stories and videos, WIRED explores the future of business, innovation, and culture.&#10;&#10;Meet the Giant Robot That Builds Boeing’s Airplane Wings | WIRED&#10;&#10;Editor: Kayla LaCour&#10;Staff Writer: Jack Stewart" title="Meet the Giant Robot That Builds Boeing’s Airplane Wings | WIRED">
            <a:hlinkClick r:id="rId3"/>
          </p:cNvPr>
          <p:cNvPicPr preferRelativeResize="0"/>
          <p:nvPr/>
        </p:nvPicPr>
        <p:blipFill rotWithShape="1">
          <a:blip r:embed="rId4">
            <a:alphaModFix/>
          </a:blip>
          <a:srcRect/>
          <a:stretch/>
        </p:blipFill>
        <p:spPr>
          <a:xfrm>
            <a:off x="1679025" y="1340750"/>
            <a:ext cx="8833950" cy="4823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950c095c77_0_55"/>
          <p:cNvSpPr txBox="1">
            <a:spLocks noGrp="1"/>
          </p:cNvSpPr>
          <p:nvPr>
            <p:ph type="body" idx="2"/>
          </p:nvPr>
        </p:nvSpPr>
        <p:spPr>
          <a:xfrm>
            <a:off x="272085" y="627927"/>
            <a:ext cx="11589900" cy="6963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a:t>Very large and heavy materials</a:t>
            </a:r>
            <a:endParaRPr/>
          </a:p>
        </p:txBody>
      </p:sp>
      <p:sp>
        <p:nvSpPr>
          <p:cNvPr id="145" name="Google Shape;145;g950c095c77_0_55"/>
          <p:cNvSpPr txBox="1">
            <a:spLocks noGrp="1"/>
          </p:cNvSpPr>
          <p:nvPr>
            <p:ph type="body" idx="3"/>
          </p:nvPr>
        </p:nvSpPr>
        <p:spPr>
          <a:xfrm>
            <a:off x="272085" y="1744225"/>
            <a:ext cx="11589900" cy="3767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900"/>
              <a:t>The wing of that airplane is incredibly heavy and requires the use of special machines to move to the right spot.</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Some materials are too heavy for people to move by themselves but other heavy items can be moved, but with great difficulty! Think about a heavy bag you had to carry and how much more difficult that was than your backpack</a:t>
            </a:r>
            <a:endParaRPr sz="2900"/>
          </a:p>
          <a:p>
            <a:pPr marL="0" lvl="0" indent="0" algn="l" rtl="0">
              <a:spcBef>
                <a:spcPts val="640"/>
              </a:spcBef>
              <a:spcAft>
                <a:spcPts val="0"/>
              </a:spcAft>
              <a:buNone/>
            </a:pPr>
            <a:endParaRPr sz="2900"/>
          </a:p>
          <a:p>
            <a:pPr marL="0" lvl="0" indent="0" algn="l" rtl="0">
              <a:spcBef>
                <a:spcPts val="640"/>
              </a:spcBef>
              <a:spcAft>
                <a:spcPts val="0"/>
              </a:spcAft>
              <a:buNone/>
            </a:pPr>
            <a:r>
              <a:rPr lang="en-US" sz="2900"/>
              <a:t>Different materials require different ways of moving them.</a:t>
            </a:r>
            <a:endParaRPr sz="2900"/>
          </a:p>
        </p:txBody>
      </p:sp>
    </p:spTree>
  </p:cSld>
  <p:clrMapOvr>
    <a:masterClrMapping/>
  </p:clrMapOvr>
</p:sld>
</file>

<file path=ppt/theme/theme1.xml><?xml version="1.0" encoding="utf-8"?>
<a:theme xmlns:a="http://schemas.openxmlformats.org/drawingml/2006/main"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1017</Words>
  <Application>Microsoft Office PowerPoint</Application>
  <PresentationFormat>Widescreen</PresentationFormat>
  <Paragraphs>129</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MS Gothic</vt:lpstr>
      <vt:lpstr>Arial</vt:lpstr>
      <vt:lpstr>Calibri</vt:lpstr>
      <vt:lpstr>Georgia</vt:lpstr>
      <vt:lpstr>Noto Sans Symbols</vt:lpstr>
      <vt:lpstr>NTR</vt:lpstr>
      <vt:lpstr>RIT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Levitt</dc:creator>
  <cp:lastModifiedBy>Alexandros Geronikos (RIT Student)</cp:lastModifiedBy>
  <cp:revision>1</cp:revision>
  <dcterms:created xsi:type="dcterms:W3CDTF">2020-05-07T17:34:33Z</dcterms:created>
  <dcterms:modified xsi:type="dcterms:W3CDTF">2020-09-04T13:12:35Z</dcterms:modified>
</cp:coreProperties>
</file>