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7" roundtripDataSignature="AMtx7mhcje6nuxT6fw2fuiljLsmH1W+f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8996CE6-0C2B-40CD-9211-BFF3B5694E46}">
  <a:tblStyle styleId="{98996CE6-0C2B-40CD-9211-BFF3B5694E4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customschemas.google.com/relationships/presentationmetadata" Target="metadata"/><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What kinds of engineers do you think work in each of these roles?</a:t>
            </a:r>
            <a:endParaRPr/>
          </a:p>
          <a:p>
            <a:pPr indent="0" lvl="0" marL="0" rtl="0" algn="l">
              <a:lnSpc>
                <a:spcPct val="100000"/>
              </a:lnSpc>
              <a:spcBef>
                <a:spcPts val="0"/>
              </a:spcBef>
              <a:spcAft>
                <a:spcPts val="0"/>
              </a:spcAft>
              <a:buSzPts val="1100"/>
              <a:buNone/>
            </a:pPr>
            <a:r>
              <a:rPr lang="en"/>
              <a:t>Where do industrial engineers usually work?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Link to worksheet here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Offer examples, change time to 5- 10 mins</a:t>
            </a:r>
            <a:endParaRPr/>
          </a:p>
          <a:p>
            <a:pPr indent="0" lvl="0" marL="0" rtl="0" algn="l">
              <a:lnSpc>
                <a:spcPct val="100000"/>
              </a:lnSpc>
              <a:spcBef>
                <a:spcPts val="0"/>
              </a:spcBef>
              <a:spcAft>
                <a:spcPts val="0"/>
              </a:spcAft>
              <a:buSzPts val="1100"/>
              <a:buNone/>
            </a:pPr>
            <a:r>
              <a:rPr lang="en"/>
              <a:t>Remove line about covid, change to island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Insert slide talking about subassemblies for older students</a:t>
            </a:r>
            <a:endParaRPr/>
          </a:p>
          <a:p>
            <a:pPr indent="0" lvl="0" marL="0" rtl="0" algn="l">
              <a:lnSpc>
                <a:spcPct val="100000"/>
              </a:lnSpc>
              <a:spcBef>
                <a:spcPts val="0"/>
              </a:spcBef>
              <a:spcAft>
                <a:spcPts val="0"/>
              </a:spcAft>
              <a:buSzPts val="1100"/>
              <a:buNone/>
            </a:pPr>
            <a:r>
              <a:rPr lang="en"/>
              <a:t>Bill of materials instead of BOM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9" name="Shape 9"/>
        <p:cNvGrpSpPr/>
        <p:nvPr/>
      </p:nvGrpSpPr>
      <p:grpSpPr>
        <a:xfrm>
          <a:off x="0" y="0"/>
          <a:ext cx="0" cy="0"/>
          <a:chOff x="0" y="0"/>
          <a:chExt cx="0" cy="0"/>
        </a:xfrm>
      </p:grpSpPr>
      <p:sp>
        <p:nvSpPr>
          <p:cNvPr id="10" name="Google Shape;10;p12"/>
          <p:cNvSpPr/>
          <p:nvPr/>
        </p:nvSpPr>
        <p:spPr>
          <a:xfrm>
            <a:off x="0" y="0"/>
            <a:ext cx="9144000" cy="5143500"/>
          </a:xfrm>
          <a:prstGeom prst="rect">
            <a:avLst/>
          </a:prstGeom>
          <a:solidFill>
            <a:srgbClr val="68696C"/>
          </a:solidFill>
          <a:ln>
            <a:noFill/>
          </a:ln>
          <a:effectLst>
            <a:outerShdw blurRad="40000" rotWithShape="0" dir="5400000" dist="23000">
              <a:srgbClr val="000000">
                <a:alpha val="34509"/>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 name="Google Shape;11;p12"/>
          <p:cNvSpPr/>
          <p:nvPr/>
        </p:nvSpPr>
        <p:spPr>
          <a:xfrm>
            <a:off x="478924" y="242751"/>
            <a:ext cx="629933" cy="830723"/>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 name="Google Shape;12;p12"/>
          <p:cNvSpPr/>
          <p:nvPr/>
        </p:nvSpPr>
        <p:spPr>
          <a:xfrm>
            <a:off x="-98380" y="2367271"/>
            <a:ext cx="1461356" cy="1927164"/>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 name="Google Shape;13;p12"/>
          <p:cNvSpPr/>
          <p:nvPr/>
        </p:nvSpPr>
        <p:spPr>
          <a:xfrm>
            <a:off x="5491618" y="2943127"/>
            <a:ext cx="349089" cy="460361"/>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 name="Google Shape;14;p12"/>
          <p:cNvSpPr/>
          <p:nvPr/>
        </p:nvSpPr>
        <p:spPr>
          <a:xfrm>
            <a:off x="8154471" y="3418610"/>
            <a:ext cx="629932" cy="830723"/>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 name="Google Shape;15;p12"/>
          <p:cNvSpPr/>
          <p:nvPr/>
        </p:nvSpPr>
        <p:spPr>
          <a:xfrm>
            <a:off x="7291797" y="308983"/>
            <a:ext cx="1859454" cy="2452155"/>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6" name="Google Shape;16;p12"/>
          <p:cNvPicPr preferRelativeResize="0"/>
          <p:nvPr/>
        </p:nvPicPr>
        <p:blipFill rotWithShape="1">
          <a:blip r:embed="rId2">
            <a:alphaModFix/>
          </a:blip>
          <a:srcRect b="0" l="0" r="0" t="0"/>
          <a:stretch/>
        </p:blipFill>
        <p:spPr>
          <a:xfrm>
            <a:off x="8366872" y="93473"/>
            <a:ext cx="521208" cy="162944"/>
          </a:xfrm>
          <a:prstGeom prst="rect">
            <a:avLst/>
          </a:prstGeom>
          <a:noFill/>
          <a:ln>
            <a:noFill/>
          </a:ln>
        </p:spPr>
      </p:pic>
      <p:sp>
        <p:nvSpPr>
          <p:cNvPr id="17" name="Google Shape;17;p12"/>
          <p:cNvSpPr/>
          <p:nvPr/>
        </p:nvSpPr>
        <p:spPr>
          <a:xfrm>
            <a:off x="1143" y="7060"/>
            <a:ext cx="9141600" cy="377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8" name="Google Shape;18;p12"/>
          <p:cNvPicPr preferRelativeResize="0"/>
          <p:nvPr/>
        </p:nvPicPr>
        <p:blipFill rotWithShape="1">
          <a:blip r:embed="rId3">
            <a:alphaModFix/>
          </a:blip>
          <a:srcRect b="0" l="0" r="0" t="0"/>
          <a:stretch/>
        </p:blipFill>
        <p:spPr>
          <a:xfrm>
            <a:off x="8512420" y="80399"/>
            <a:ext cx="492553" cy="246277"/>
          </a:xfrm>
          <a:prstGeom prst="rect">
            <a:avLst/>
          </a:prstGeom>
          <a:noFill/>
          <a:ln>
            <a:noFill/>
          </a:ln>
        </p:spPr>
      </p:pic>
      <p:sp>
        <p:nvSpPr>
          <p:cNvPr id="19" name="Google Shape;19;p12"/>
          <p:cNvSpPr txBox="1"/>
          <p:nvPr>
            <p:ph idx="1" type="body"/>
          </p:nvPr>
        </p:nvSpPr>
        <p:spPr>
          <a:xfrm>
            <a:off x="2008148" y="3287404"/>
            <a:ext cx="5793000" cy="3576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 name="Google Shape;20;p12"/>
          <p:cNvSpPr txBox="1"/>
          <p:nvPr>
            <p:ph idx="2" type="body"/>
          </p:nvPr>
        </p:nvSpPr>
        <p:spPr>
          <a:xfrm>
            <a:off x="2008148" y="3670551"/>
            <a:ext cx="5793000" cy="4092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 name="Google Shape;21;p12"/>
          <p:cNvSpPr txBox="1"/>
          <p:nvPr>
            <p:ph idx="3" type="body"/>
          </p:nvPr>
        </p:nvSpPr>
        <p:spPr>
          <a:xfrm>
            <a:off x="0" y="4149565"/>
            <a:ext cx="9144000" cy="10095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2" name="Google Shape;22;p12"/>
          <p:cNvSpPr txBox="1"/>
          <p:nvPr>
            <p:ph idx="4" type="body"/>
          </p:nvPr>
        </p:nvSpPr>
        <p:spPr>
          <a:xfrm>
            <a:off x="754540" y="956788"/>
            <a:ext cx="7613700" cy="23049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1100"/>
              </a:spcBef>
              <a:spcAft>
                <a:spcPts val="0"/>
              </a:spcAft>
              <a:buClr>
                <a:schemeClr val="lt1"/>
              </a:buClr>
              <a:buSzPts val="5400"/>
              <a:buFont typeface="Arial"/>
              <a:buNone/>
              <a:defRPr b="1" i="0" sz="5400" u="none" cap="none" strike="noStrike">
                <a:solidFill>
                  <a:schemeClr val="lt1"/>
                </a:solidFill>
                <a:latin typeface="Arial"/>
                <a:ea typeface="Arial"/>
                <a:cs typeface="Arial"/>
                <a:sym typeface="Arial"/>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73" name="Google Shape;73;p21"/>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4" name="Google Shape;7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3" name="Shape 23"/>
        <p:cNvGrpSpPr/>
        <p:nvPr/>
      </p:nvGrpSpPr>
      <p:grpSpPr>
        <a:xfrm>
          <a:off x="0" y="0"/>
          <a:ext cx="0" cy="0"/>
          <a:chOff x="0" y="0"/>
          <a:chExt cx="0" cy="0"/>
        </a:xfrm>
      </p:grpSpPr>
      <p:cxnSp>
        <p:nvCxnSpPr>
          <p:cNvPr id="24" name="Google Shape;24;p13"/>
          <p:cNvCxnSpPr/>
          <p:nvPr/>
        </p:nvCxnSpPr>
        <p:spPr>
          <a:xfrm>
            <a:off x="204064" y="384370"/>
            <a:ext cx="2006100" cy="0"/>
          </a:xfrm>
          <a:prstGeom prst="straightConnector1">
            <a:avLst/>
          </a:prstGeom>
          <a:noFill/>
          <a:ln cap="flat" cmpd="sng" w="25400">
            <a:solidFill>
              <a:srgbClr val="E46102"/>
            </a:solidFill>
            <a:prstDash val="solid"/>
            <a:round/>
            <a:headEnd len="sm" w="sm" type="none"/>
            <a:tailEnd len="sm" w="sm" type="none"/>
          </a:ln>
        </p:spPr>
      </p:cxnSp>
      <p:cxnSp>
        <p:nvCxnSpPr>
          <p:cNvPr id="25" name="Google Shape;25;p13"/>
          <p:cNvCxnSpPr/>
          <p:nvPr/>
        </p:nvCxnSpPr>
        <p:spPr>
          <a:xfrm>
            <a:off x="2532476" y="384370"/>
            <a:ext cx="6364200" cy="0"/>
          </a:xfrm>
          <a:prstGeom prst="straightConnector1">
            <a:avLst/>
          </a:prstGeom>
          <a:noFill/>
          <a:ln cap="flat" cmpd="sng" w="12700">
            <a:solidFill>
              <a:srgbClr val="E46102"/>
            </a:solidFill>
            <a:prstDash val="solid"/>
            <a:round/>
            <a:headEnd len="sm" w="sm" type="none"/>
            <a:tailEnd len="sm" w="sm" type="none"/>
          </a:ln>
        </p:spPr>
      </p:cxnSp>
      <p:sp>
        <p:nvSpPr>
          <p:cNvPr id="26" name="Google Shape;26;p13"/>
          <p:cNvSpPr txBox="1"/>
          <p:nvPr>
            <p:ph idx="1" type="body"/>
          </p:nvPr>
        </p:nvSpPr>
        <p:spPr>
          <a:xfrm>
            <a:off x="204065" y="740368"/>
            <a:ext cx="2705700" cy="33921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600"/>
              </a:spcBef>
              <a:spcAft>
                <a:spcPts val="0"/>
              </a:spcAft>
              <a:buClr>
                <a:srgbClr val="E46102"/>
              </a:buClr>
              <a:buSzPts val="3200"/>
              <a:buFont typeface="Arial"/>
              <a:buNone/>
              <a:defRPr b="1" i="0" sz="3200" u="none" cap="none" strike="noStrike">
                <a:solidFill>
                  <a:srgbClr val="E46102"/>
                </a:solidFill>
                <a:latin typeface="Arial"/>
                <a:ea typeface="Arial"/>
                <a:cs typeface="Arial"/>
                <a:sym typeface="Arial"/>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7" name="Google Shape;27;p13"/>
          <p:cNvSpPr txBox="1"/>
          <p:nvPr>
            <p:ph idx="2" type="body"/>
          </p:nvPr>
        </p:nvSpPr>
        <p:spPr>
          <a:xfrm>
            <a:off x="3252528" y="1305759"/>
            <a:ext cx="5643900" cy="4671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5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 name="Google Shape;28;p13"/>
          <p:cNvSpPr txBox="1"/>
          <p:nvPr>
            <p:ph idx="3" type="body"/>
          </p:nvPr>
        </p:nvSpPr>
        <p:spPr>
          <a:xfrm>
            <a:off x="3246526" y="1920619"/>
            <a:ext cx="5649900" cy="2211900"/>
          </a:xfrm>
          <a:prstGeom prst="rect">
            <a:avLst/>
          </a:prstGeom>
          <a:noFill/>
          <a:ln>
            <a:noFill/>
          </a:ln>
        </p:spPr>
        <p:txBody>
          <a:bodyPr anchorCtr="0" anchor="t" bIns="34275" lIns="68575" spcFirstLastPara="1" rIns="68575" wrap="square" tIns="34275">
            <a:noAutofit/>
          </a:bodyPr>
          <a:lstStyle>
            <a:lvl1pPr indent="-355600" lvl="0" marL="457200" marR="0" rtl="0" algn="l">
              <a:lnSpc>
                <a:spcPct val="100000"/>
              </a:lnSpc>
              <a:spcBef>
                <a:spcPts val="400"/>
              </a:spcBef>
              <a:spcAft>
                <a:spcPts val="0"/>
              </a:spcAft>
              <a:buClr>
                <a:srgbClr val="E46102"/>
              </a:buClr>
              <a:buSzPts val="2000"/>
              <a:buFont typeface="Noto Sans Symbols"/>
              <a:buChar char="▪"/>
              <a:defRPr b="0" i="0" sz="2000" u="none" cap="none" strike="noStrike">
                <a:solidFill>
                  <a:schemeClr val="dk1"/>
                </a:solidFill>
                <a:latin typeface="Arial"/>
                <a:ea typeface="Arial"/>
                <a:cs typeface="Arial"/>
                <a:sym typeface="Arial"/>
              </a:defRPr>
            </a:lvl1pPr>
            <a:lvl2pPr indent="-342900" lvl="1" marL="914400" marR="0" rtl="0" algn="l">
              <a:lnSpc>
                <a:spcPct val="100000"/>
              </a:lnSpc>
              <a:spcBef>
                <a:spcPts val="400"/>
              </a:spcBef>
              <a:spcAft>
                <a:spcPts val="0"/>
              </a:spcAft>
              <a:buClr>
                <a:srgbClr val="E46102"/>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100000"/>
              </a:lnSpc>
              <a:spcBef>
                <a:spcPts val="300"/>
              </a:spcBef>
              <a:spcAft>
                <a:spcPts val="0"/>
              </a:spcAft>
              <a:buClr>
                <a:srgbClr val="E46102"/>
              </a:buClr>
              <a:buSzPts val="1600"/>
              <a:buFont typeface="Noto Sans Symbols"/>
              <a:buChar char="▪"/>
              <a:defRPr b="0" i="0" sz="1600" u="none" cap="none" strike="noStrike">
                <a:solidFill>
                  <a:schemeClr val="dk1"/>
                </a:solidFill>
                <a:latin typeface="Arial"/>
                <a:ea typeface="Arial"/>
                <a:cs typeface="Arial"/>
                <a:sym typeface="Arial"/>
              </a:defRPr>
            </a:lvl3pPr>
            <a:lvl4pPr indent="-317500" lvl="3" marL="1828800" marR="0" rtl="0" algn="l">
              <a:lnSpc>
                <a:spcPct val="100000"/>
              </a:lnSpc>
              <a:spcBef>
                <a:spcPts val="300"/>
              </a:spcBef>
              <a:spcAft>
                <a:spcPts val="0"/>
              </a:spcAft>
              <a:buClr>
                <a:srgbClr val="D95E00"/>
              </a:buClr>
              <a:buSzPts val="1400"/>
              <a:buFont typeface="NTR"/>
              <a:buChar char="&gt;"/>
              <a:defRPr b="0" i="0" sz="1400" u="none" cap="none" strike="noStrike">
                <a:solidFill>
                  <a:schemeClr val="dk1"/>
                </a:solidFill>
                <a:latin typeface="Arial"/>
                <a:ea typeface="Arial"/>
                <a:cs typeface="Arial"/>
                <a:sym typeface="Arial"/>
              </a:defRPr>
            </a:lvl4pPr>
            <a:lvl5pPr indent="-304800" lvl="4" marL="2286000" marR="0" rtl="0" algn="l">
              <a:lnSpc>
                <a:spcPct val="100000"/>
              </a:lnSpc>
              <a:spcBef>
                <a:spcPts val="200"/>
              </a:spcBef>
              <a:spcAft>
                <a:spcPts val="0"/>
              </a:spcAft>
              <a:buClr>
                <a:srgbClr val="D95E00"/>
              </a:buClr>
              <a:buSzPts val="1200"/>
              <a:buFont typeface="Noto Sans Symbols"/>
              <a:buChar char="▪"/>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200"/>
              </a:spcBef>
              <a:spcAft>
                <a:spcPts val="0"/>
              </a:spcAft>
              <a:buClr>
                <a:srgbClr val="D95E00"/>
              </a:buClr>
              <a:buSzPts val="1100"/>
              <a:buFont typeface="NTR"/>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200"/>
              </a:spcBef>
              <a:spcAft>
                <a:spcPts val="0"/>
              </a:spcAft>
              <a:buClr>
                <a:srgbClr val="D95E00"/>
              </a:buClr>
              <a:buSzPts val="1000"/>
              <a:buFont typeface="Noto Sans Symbols"/>
              <a:buNone/>
              <a:defRPr b="0" i="0" sz="1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 name="Google Shape;29;p13"/>
          <p:cNvSpPr txBox="1"/>
          <p:nvPr>
            <p:ph idx="4" type="body"/>
          </p:nvPr>
        </p:nvSpPr>
        <p:spPr>
          <a:xfrm>
            <a:off x="0" y="4133850"/>
            <a:ext cx="9144000" cy="10095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cxnSp>
        <p:nvCxnSpPr>
          <p:cNvPr id="31" name="Google Shape;31;p14"/>
          <p:cNvCxnSpPr/>
          <p:nvPr/>
        </p:nvCxnSpPr>
        <p:spPr>
          <a:xfrm>
            <a:off x="204064" y="384819"/>
            <a:ext cx="2006100" cy="0"/>
          </a:xfrm>
          <a:prstGeom prst="straightConnector1">
            <a:avLst/>
          </a:prstGeom>
          <a:noFill/>
          <a:ln cap="flat" cmpd="sng" w="25400">
            <a:solidFill>
              <a:schemeClr val="dk1"/>
            </a:solidFill>
            <a:prstDash val="solid"/>
            <a:round/>
            <a:headEnd len="sm" w="sm" type="none"/>
            <a:tailEnd len="sm" w="sm" type="none"/>
          </a:ln>
        </p:spPr>
      </p:cxnSp>
      <p:cxnSp>
        <p:nvCxnSpPr>
          <p:cNvPr id="32" name="Google Shape;32;p14"/>
          <p:cNvCxnSpPr/>
          <p:nvPr/>
        </p:nvCxnSpPr>
        <p:spPr>
          <a:xfrm>
            <a:off x="2532476" y="384819"/>
            <a:ext cx="6364200" cy="0"/>
          </a:xfrm>
          <a:prstGeom prst="straightConnector1">
            <a:avLst/>
          </a:prstGeom>
          <a:noFill/>
          <a:ln cap="flat" cmpd="sng" w="12700">
            <a:solidFill>
              <a:schemeClr val="dk1"/>
            </a:solidFill>
            <a:prstDash val="solid"/>
            <a:round/>
            <a:headEnd len="sm" w="sm" type="none"/>
            <a:tailEnd len="sm" w="sm" type="none"/>
          </a:ln>
        </p:spPr>
      </p:cxnSp>
      <p:sp>
        <p:nvSpPr>
          <p:cNvPr id="33" name="Google Shape;33;p14"/>
          <p:cNvSpPr txBox="1"/>
          <p:nvPr>
            <p:ph idx="1"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14"/>
          <p:cNvSpPr txBox="1"/>
          <p:nvPr>
            <p:ph idx="2" type="body"/>
          </p:nvPr>
        </p:nvSpPr>
        <p:spPr>
          <a:xfrm>
            <a:off x="204064" y="718839"/>
            <a:ext cx="8692500" cy="5223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600"/>
              </a:spcBef>
              <a:spcAft>
                <a:spcPts val="0"/>
              </a:spcAft>
              <a:buClr>
                <a:srgbClr val="E46102"/>
              </a:buClr>
              <a:buSzPts val="2800"/>
              <a:buFont typeface="Arial"/>
              <a:buNone/>
              <a:defRPr b="1" i="0" sz="2800" u="none" cap="none" strike="noStrike">
                <a:solidFill>
                  <a:srgbClr val="E46102"/>
                </a:solidFill>
                <a:latin typeface="Arial"/>
                <a:ea typeface="Arial"/>
                <a:cs typeface="Arial"/>
                <a:sym typeface="Arial"/>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 name="Google Shape;35;p14"/>
          <p:cNvSpPr txBox="1"/>
          <p:nvPr>
            <p:ph idx="3" type="body"/>
          </p:nvPr>
        </p:nvSpPr>
        <p:spPr>
          <a:xfrm>
            <a:off x="204064" y="1308169"/>
            <a:ext cx="8692500" cy="2825700"/>
          </a:xfrm>
          <a:prstGeom prst="rect">
            <a:avLst/>
          </a:prstGeom>
          <a:noFill/>
          <a:ln>
            <a:noFill/>
          </a:ln>
        </p:spPr>
        <p:txBody>
          <a:bodyPr anchorCtr="0" anchor="t" bIns="34275" lIns="68575" spcFirstLastPara="1" rIns="68575" wrap="square" tIns="34275">
            <a:noAutofit/>
          </a:bodyPr>
          <a:lstStyle>
            <a:lvl1pPr indent="-381000" lvl="0" marL="457200" marR="0" rtl="0" algn="l">
              <a:lnSpc>
                <a:spcPct val="100000"/>
              </a:lnSpc>
              <a:spcBef>
                <a:spcPts val="500"/>
              </a:spcBef>
              <a:spcAft>
                <a:spcPts val="0"/>
              </a:spcAft>
              <a:buClr>
                <a:srgbClr val="E46102"/>
              </a:buClr>
              <a:buSzPts val="2400"/>
              <a:buFont typeface="Noto Sans Symbols"/>
              <a:buChar char="▪"/>
              <a:defRPr b="1"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rgbClr val="E4610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400"/>
              </a:spcBef>
              <a:spcAft>
                <a:spcPts val="0"/>
              </a:spcAft>
              <a:buClr>
                <a:srgbClr val="E46102"/>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0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300"/>
              </a:spcBef>
              <a:spcAft>
                <a:spcPts val="0"/>
              </a:spcAft>
              <a:buClr>
                <a:srgbClr val="D95E00"/>
              </a:buClr>
              <a:buSzPts val="1400"/>
              <a:buFont typeface="Noto Sans Symbols"/>
              <a:buChar char="▪"/>
              <a:defRPr b="0" i="0" sz="1400" u="none" cap="none" strike="noStrike">
                <a:solidFill>
                  <a:schemeClr val="dk1"/>
                </a:solidFill>
                <a:latin typeface="Arial"/>
                <a:ea typeface="Arial"/>
                <a:cs typeface="Arial"/>
                <a:sym typeface="Arial"/>
              </a:defRPr>
            </a:lvl5pPr>
            <a:lvl6pPr indent="-304800" lvl="5" marL="2743200" marR="0" rtl="0" algn="l">
              <a:lnSpc>
                <a:spcPct val="100000"/>
              </a:lnSpc>
              <a:spcBef>
                <a:spcPts val="20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6pPr>
            <a:lvl7pPr indent="-292100" lvl="6" marL="3200400" marR="0" rtl="0" algn="l">
              <a:lnSpc>
                <a:spcPct val="100000"/>
              </a:lnSpc>
              <a:spcBef>
                <a:spcPts val="200"/>
              </a:spcBef>
              <a:spcAft>
                <a:spcPts val="0"/>
              </a:spcAft>
              <a:buClr>
                <a:srgbClr val="D95E00"/>
              </a:buClr>
              <a:buSzPts val="1000"/>
              <a:buFont typeface="Noto Sans Symbols"/>
              <a:buChar char="▪"/>
              <a:defRPr b="0" i="0" sz="1000" u="none" cap="none" strike="noStrike">
                <a:solidFill>
                  <a:schemeClr val="dk1"/>
                </a:solidFill>
                <a:latin typeface="Arial"/>
                <a:ea typeface="Arial"/>
                <a:cs typeface="Arial"/>
                <a:sym typeface="Arial"/>
              </a:defRPr>
            </a:lvl7pPr>
            <a:lvl8pPr indent="-285750" lvl="7" marL="3657600" marR="0" rtl="0" algn="l">
              <a:lnSpc>
                <a:spcPct val="100000"/>
              </a:lnSpc>
              <a:spcBef>
                <a:spcPts val="200"/>
              </a:spcBef>
              <a:spcAft>
                <a:spcPts val="0"/>
              </a:spcAft>
              <a:buClr>
                <a:srgbClr val="D95E00"/>
              </a:buClr>
              <a:buSzPts val="900"/>
              <a:buFont typeface="NTR"/>
              <a:buChar char="&gt;"/>
              <a:defRPr b="0" i="0" sz="9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 name="Shape 36"/>
        <p:cNvGrpSpPr/>
        <p:nvPr/>
      </p:nvGrpSpPr>
      <p:grpSpPr>
        <a:xfrm>
          <a:off x="0" y="0"/>
          <a:ext cx="0" cy="0"/>
          <a:chOff x="0" y="0"/>
          <a:chExt cx="0" cy="0"/>
        </a:xfrm>
      </p:grpSpPr>
      <p:sp>
        <p:nvSpPr>
          <p:cNvPr id="37" name="Google Shape;37;p1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38" name="Google Shape;38;p15"/>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39" name="Google Shape;3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40" name="Shape 40"/>
        <p:cNvGrpSpPr/>
        <p:nvPr/>
      </p:nvGrpSpPr>
      <p:grpSpPr>
        <a:xfrm>
          <a:off x="0" y="0"/>
          <a:ext cx="0" cy="0"/>
          <a:chOff x="0" y="0"/>
          <a:chExt cx="0" cy="0"/>
        </a:xfrm>
      </p:grpSpPr>
      <p:cxnSp>
        <p:nvCxnSpPr>
          <p:cNvPr id="41" name="Google Shape;41;p16"/>
          <p:cNvCxnSpPr/>
          <p:nvPr/>
        </p:nvCxnSpPr>
        <p:spPr>
          <a:xfrm>
            <a:off x="204064" y="384819"/>
            <a:ext cx="2006100" cy="0"/>
          </a:xfrm>
          <a:prstGeom prst="straightConnector1">
            <a:avLst/>
          </a:prstGeom>
          <a:noFill/>
          <a:ln cap="flat" cmpd="sng" w="25400">
            <a:solidFill>
              <a:schemeClr val="dk1"/>
            </a:solidFill>
            <a:prstDash val="solid"/>
            <a:round/>
            <a:headEnd len="sm" w="sm" type="none"/>
            <a:tailEnd len="sm" w="sm" type="none"/>
          </a:ln>
        </p:spPr>
      </p:cxnSp>
      <p:cxnSp>
        <p:nvCxnSpPr>
          <p:cNvPr id="42" name="Google Shape;42;p16"/>
          <p:cNvCxnSpPr/>
          <p:nvPr/>
        </p:nvCxnSpPr>
        <p:spPr>
          <a:xfrm>
            <a:off x="2532476" y="384819"/>
            <a:ext cx="6364200" cy="0"/>
          </a:xfrm>
          <a:prstGeom prst="straightConnector1">
            <a:avLst/>
          </a:prstGeom>
          <a:noFill/>
          <a:ln cap="flat" cmpd="sng" w="12700">
            <a:solidFill>
              <a:schemeClr val="dk1"/>
            </a:solidFill>
            <a:prstDash val="solid"/>
            <a:round/>
            <a:headEnd len="sm" w="sm" type="none"/>
            <a:tailEnd len="sm" w="sm" type="none"/>
          </a:ln>
        </p:spPr>
      </p:cxnSp>
      <p:sp>
        <p:nvSpPr>
          <p:cNvPr id="43" name="Google Shape;43;p16"/>
          <p:cNvSpPr txBox="1"/>
          <p:nvPr>
            <p:ph idx="1"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 name="Google Shape;44;p16"/>
          <p:cNvSpPr txBox="1"/>
          <p:nvPr>
            <p:ph idx="2" type="body"/>
          </p:nvPr>
        </p:nvSpPr>
        <p:spPr>
          <a:xfrm>
            <a:off x="204064" y="647571"/>
            <a:ext cx="8692500" cy="34800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100000"/>
              </a:lnSpc>
              <a:spcBef>
                <a:spcPts val="600"/>
              </a:spcBef>
              <a:spcAft>
                <a:spcPts val="0"/>
              </a:spcAft>
              <a:buClr>
                <a:schemeClr val="dk1"/>
              </a:buClr>
              <a:buSzPts val="3200"/>
              <a:buFont typeface="Arial"/>
              <a:buNone/>
              <a:defRPr b="0" i="1" sz="3200" u="none" cap="none" strike="noStrike">
                <a:solidFill>
                  <a:schemeClr val="dk1"/>
                </a:solidFill>
                <a:latin typeface="Arial"/>
                <a:ea typeface="Arial"/>
                <a:cs typeface="Arial"/>
                <a:sym typeface="Arial"/>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5" name="Shape 45"/>
        <p:cNvGrpSpPr/>
        <p:nvPr/>
      </p:nvGrpSpPr>
      <p:grpSpPr>
        <a:xfrm>
          <a:off x="0" y="0"/>
          <a:ext cx="0" cy="0"/>
          <a:chOff x="0" y="0"/>
          <a:chExt cx="0" cy="0"/>
        </a:xfrm>
      </p:grpSpPr>
      <p:cxnSp>
        <p:nvCxnSpPr>
          <p:cNvPr id="46" name="Google Shape;46;p17"/>
          <p:cNvCxnSpPr/>
          <p:nvPr/>
        </p:nvCxnSpPr>
        <p:spPr>
          <a:xfrm>
            <a:off x="204064" y="384819"/>
            <a:ext cx="2006100" cy="0"/>
          </a:xfrm>
          <a:prstGeom prst="straightConnector1">
            <a:avLst/>
          </a:prstGeom>
          <a:noFill/>
          <a:ln cap="flat" cmpd="sng" w="25400">
            <a:solidFill>
              <a:schemeClr val="dk1"/>
            </a:solidFill>
            <a:prstDash val="solid"/>
            <a:round/>
            <a:headEnd len="sm" w="sm" type="none"/>
            <a:tailEnd len="sm" w="sm" type="none"/>
          </a:ln>
        </p:spPr>
      </p:cxnSp>
      <p:cxnSp>
        <p:nvCxnSpPr>
          <p:cNvPr id="47" name="Google Shape;47;p17"/>
          <p:cNvCxnSpPr/>
          <p:nvPr/>
        </p:nvCxnSpPr>
        <p:spPr>
          <a:xfrm>
            <a:off x="2532476" y="384819"/>
            <a:ext cx="6364200" cy="0"/>
          </a:xfrm>
          <a:prstGeom prst="straightConnector1">
            <a:avLst/>
          </a:prstGeom>
          <a:noFill/>
          <a:ln cap="flat" cmpd="sng" w="12700">
            <a:solidFill>
              <a:schemeClr val="dk1"/>
            </a:solidFill>
            <a:prstDash val="solid"/>
            <a:round/>
            <a:headEnd len="sm" w="sm" type="none"/>
            <a:tailEnd len="sm" w="sm" type="none"/>
          </a:ln>
        </p:spPr>
      </p:cxnSp>
      <p:sp>
        <p:nvSpPr>
          <p:cNvPr id="48" name="Google Shape;48;p17"/>
          <p:cNvSpPr txBox="1"/>
          <p:nvPr>
            <p:ph idx="1"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 name="Google Shape;49;p17"/>
          <p:cNvSpPr txBox="1"/>
          <p:nvPr>
            <p:ph idx="2" type="body"/>
          </p:nvPr>
        </p:nvSpPr>
        <p:spPr>
          <a:xfrm>
            <a:off x="4692650" y="647769"/>
            <a:ext cx="4203600" cy="34797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100000"/>
              </a:lnSpc>
              <a:spcBef>
                <a:spcPts val="600"/>
              </a:spcBef>
              <a:spcAft>
                <a:spcPts val="0"/>
              </a:spcAft>
              <a:buClr>
                <a:schemeClr val="dk1"/>
              </a:buClr>
              <a:buSzPts val="3200"/>
              <a:buFont typeface="Arial"/>
              <a:buNone/>
              <a:defRPr b="0" i="1" sz="3200" u="none" cap="none" strike="noStrike">
                <a:solidFill>
                  <a:schemeClr val="dk1"/>
                </a:solidFill>
                <a:latin typeface="Arial"/>
                <a:ea typeface="Arial"/>
                <a:cs typeface="Arial"/>
                <a:sym typeface="Arial"/>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 name="Google Shape;50;p17"/>
          <p:cNvSpPr txBox="1"/>
          <p:nvPr>
            <p:ph idx="3" type="body"/>
          </p:nvPr>
        </p:nvSpPr>
        <p:spPr>
          <a:xfrm>
            <a:off x="204064" y="647571"/>
            <a:ext cx="4209300" cy="34800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100000"/>
              </a:lnSpc>
              <a:spcBef>
                <a:spcPts val="600"/>
              </a:spcBef>
              <a:spcAft>
                <a:spcPts val="0"/>
              </a:spcAft>
              <a:buClr>
                <a:schemeClr val="dk1"/>
              </a:buClr>
              <a:buSzPts val="3200"/>
              <a:buFont typeface="Arial"/>
              <a:buNone/>
              <a:defRPr b="0" i="1" sz="3200" u="none" cap="none" strike="noStrike">
                <a:solidFill>
                  <a:schemeClr val="dk1"/>
                </a:solidFill>
                <a:latin typeface="Arial"/>
                <a:ea typeface="Arial"/>
                <a:cs typeface="Arial"/>
                <a:sym typeface="Arial"/>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cxnSp>
        <p:nvCxnSpPr>
          <p:cNvPr id="52" name="Google Shape;52;p18"/>
          <p:cNvCxnSpPr/>
          <p:nvPr/>
        </p:nvCxnSpPr>
        <p:spPr>
          <a:xfrm>
            <a:off x="204064" y="384819"/>
            <a:ext cx="2006100" cy="0"/>
          </a:xfrm>
          <a:prstGeom prst="straightConnector1">
            <a:avLst/>
          </a:prstGeom>
          <a:noFill/>
          <a:ln cap="flat" cmpd="sng" w="25400">
            <a:solidFill>
              <a:schemeClr val="dk1"/>
            </a:solidFill>
            <a:prstDash val="solid"/>
            <a:round/>
            <a:headEnd len="sm" w="sm" type="none"/>
            <a:tailEnd len="sm" w="sm" type="none"/>
          </a:ln>
        </p:spPr>
      </p:cxnSp>
      <p:cxnSp>
        <p:nvCxnSpPr>
          <p:cNvPr id="53" name="Google Shape;53;p18"/>
          <p:cNvCxnSpPr/>
          <p:nvPr/>
        </p:nvCxnSpPr>
        <p:spPr>
          <a:xfrm>
            <a:off x="2532476" y="384819"/>
            <a:ext cx="6364200" cy="0"/>
          </a:xfrm>
          <a:prstGeom prst="straightConnector1">
            <a:avLst/>
          </a:prstGeom>
          <a:noFill/>
          <a:ln cap="flat" cmpd="sng" w="12700">
            <a:solidFill>
              <a:schemeClr val="dk1"/>
            </a:solidFill>
            <a:prstDash val="solid"/>
            <a:round/>
            <a:headEnd len="sm" w="sm" type="none"/>
            <a:tailEnd len="sm" w="sm" type="none"/>
          </a:ln>
        </p:spPr>
      </p:cxnSp>
      <p:sp>
        <p:nvSpPr>
          <p:cNvPr id="54" name="Google Shape;54;p18"/>
          <p:cNvSpPr txBox="1"/>
          <p:nvPr>
            <p:ph idx="1"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 name="Google Shape;55;p18"/>
          <p:cNvSpPr txBox="1"/>
          <p:nvPr>
            <p:ph idx="2" type="body"/>
          </p:nvPr>
        </p:nvSpPr>
        <p:spPr>
          <a:xfrm>
            <a:off x="198438" y="647007"/>
            <a:ext cx="2603400" cy="596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600"/>
              </a:spcBef>
              <a:spcAft>
                <a:spcPts val="0"/>
              </a:spcAft>
              <a:buClr>
                <a:srgbClr val="E46102"/>
              </a:buClr>
              <a:buSzPts val="3200"/>
              <a:buFont typeface="Arial"/>
              <a:buNone/>
              <a:defRPr b="1" i="0" sz="3200" u="none" cap="none" strike="noStrike">
                <a:solidFill>
                  <a:srgbClr val="E46102"/>
                </a:solidFill>
                <a:latin typeface="Arial"/>
                <a:ea typeface="Arial"/>
                <a:cs typeface="Arial"/>
                <a:sym typeface="Arial"/>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 name="Google Shape;56;p18"/>
          <p:cNvSpPr txBox="1"/>
          <p:nvPr>
            <p:ph idx="3" type="body"/>
          </p:nvPr>
        </p:nvSpPr>
        <p:spPr>
          <a:xfrm>
            <a:off x="198438" y="1405005"/>
            <a:ext cx="2603400" cy="27288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 name="Google Shape;57;p18"/>
          <p:cNvSpPr txBox="1"/>
          <p:nvPr>
            <p:ph idx="4" type="body"/>
          </p:nvPr>
        </p:nvSpPr>
        <p:spPr>
          <a:xfrm>
            <a:off x="3000376" y="647769"/>
            <a:ext cx="5895900" cy="34797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100000"/>
              </a:lnSpc>
              <a:spcBef>
                <a:spcPts val="600"/>
              </a:spcBef>
              <a:spcAft>
                <a:spcPts val="0"/>
              </a:spcAft>
              <a:buClr>
                <a:schemeClr val="dk1"/>
              </a:buClr>
              <a:buSzPts val="3200"/>
              <a:buFont typeface="Arial"/>
              <a:buNone/>
              <a:defRPr b="0" i="1" sz="3200" u="none" cap="none" strike="noStrike">
                <a:solidFill>
                  <a:schemeClr val="dk1"/>
                </a:solidFill>
                <a:latin typeface="Arial"/>
                <a:ea typeface="Arial"/>
                <a:cs typeface="Arial"/>
                <a:sym typeface="Arial"/>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58" name="Shape 58"/>
        <p:cNvGrpSpPr/>
        <p:nvPr/>
      </p:nvGrpSpPr>
      <p:grpSpPr>
        <a:xfrm>
          <a:off x="0" y="0"/>
          <a:ext cx="0" cy="0"/>
          <a:chOff x="0" y="0"/>
          <a:chExt cx="0" cy="0"/>
        </a:xfrm>
      </p:grpSpPr>
      <p:cxnSp>
        <p:nvCxnSpPr>
          <p:cNvPr id="59" name="Google Shape;59;p19"/>
          <p:cNvCxnSpPr/>
          <p:nvPr/>
        </p:nvCxnSpPr>
        <p:spPr>
          <a:xfrm>
            <a:off x="204064" y="384818"/>
            <a:ext cx="2006100" cy="0"/>
          </a:xfrm>
          <a:prstGeom prst="straightConnector1">
            <a:avLst/>
          </a:prstGeom>
          <a:noFill/>
          <a:ln cap="flat" cmpd="sng" w="25400">
            <a:solidFill>
              <a:srgbClr val="E46102"/>
            </a:solidFill>
            <a:prstDash val="solid"/>
            <a:round/>
            <a:headEnd len="sm" w="sm" type="none"/>
            <a:tailEnd len="sm" w="sm" type="none"/>
          </a:ln>
        </p:spPr>
      </p:cxnSp>
      <p:cxnSp>
        <p:nvCxnSpPr>
          <p:cNvPr id="60" name="Google Shape;60;p19"/>
          <p:cNvCxnSpPr/>
          <p:nvPr/>
        </p:nvCxnSpPr>
        <p:spPr>
          <a:xfrm>
            <a:off x="2532476" y="384818"/>
            <a:ext cx="6364200" cy="0"/>
          </a:xfrm>
          <a:prstGeom prst="straightConnector1">
            <a:avLst/>
          </a:prstGeom>
          <a:noFill/>
          <a:ln cap="flat" cmpd="sng" w="12700">
            <a:solidFill>
              <a:srgbClr val="E46102"/>
            </a:solidFill>
            <a:prstDash val="solid"/>
            <a:round/>
            <a:headEnd len="sm" w="sm" type="none"/>
            <a:tailEnd len="sm" w="sm" type="none"/>
          </a:ln>
        </p:spPr>
      </p:cxnSp>
      <p:sp>
        <p:nvSpPr>
          <p:cNvPr id="61" name="Google Shape;61;p19"/>
          <p:cNvSpPr txBox="1"/>
          <p:nvPr>
            <p:ph idx="1"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Google Shape;62;p19"/>
          <p:cNvSpPr txBox="1"/>
          <p:nvPr>
            <p:ph idx="2" type="body"/>
          </p:nvPr>
        </p:nvSpPr>
        <p:spPr>
          <a:xfrm>
            <a:off x="204064" y="2990850"/>
            <a:ext cx="8692500" cy="1143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63" name="Google Shape;63;p19"/>
          <p:cNvPicPr preferRelativeResize="0"/>
          <p:nvPr/>
        </p:nvPicPr>
        <p:blipFill rotWithShape="1">
          <a:blip r:embed="rId2">
            <a:alphaModFix/>
          </a:blip>
          <a:srcRect b="0" l="0" r="0" t="0"/>
          <a:stretch/>
        </p:blipFill>
        <p:spPr>
          <a:xfrm>
            <a:off x="243281" y="113944"/>
            <a:ext cx="468232" cy="2341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64" name="Shape 64"/>
        <p:cNvGrpSpPr/>
        <p:nvPr/>
      </p:nvGrpSpPr>
      <p:grpSpPr>
        <a:xfrm>
          <a:off x="0" y="0"/>
          <a:ext cx="0" cy="0"/>
          <a:chOff x="0" y="0"/>
          <a:chExt cx="0" cy="0"/>
        </a:xfrm>
      </p:grpSpPr>
      <p:sp>
        <p:nvSpPr>
          <p:cNvPr id="65" name="Google Shape;65;p20"/>
          <p:cNvSpPr/>
          <p:nvPr/>
        </p:nvSpPr>
        <p:spPr>
          <a:xfrm>
            <a:off x="0" y="0"/>
            <a:ext cx="9141600" cy="5143500"/>
          </a:xfrm>
          <a:prstGeom prst="rect">
            <a:avLst/>
          </a:prstGeom>
          <a:solidFill>
            <a:srgbClr val="E4610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cxnSp>
        <p:nvCxnSpPr>
          <p:cNvPr id="66" name="Google Shape;66;p20"/>
          <p:cNvCxnSpPr/>
          <p:nvPr/>
        </p:nvCxnSpPr>
        <p:spPr>
          <a:xfrm>
            <a:off x="204064" y="384818"/>
            <a:ext cx="2006100" cy="0"/>
          </a:xfrm>
          <a:prstGeom prst="straightConnector1">
            <a:avLst/>
          </a:prstGeom>
          <a:noFill/>
          <a:ln cap="flat" cmpd="sng" w="25400">
            <a:solidFill>
              <a:schemeClr val="lt1"/>
            </a:solidFill>
            <a:prstDash val="solid"/>
            <a:round/>
            <a:headEnd len="sm" w="sm" type="none"/>
            <a:tailEnd len="sm" w="sm" type="none"/>
          </a:ln>
        </p:spPr>
      </p:cxnSp>
      <p:cxnSp>
        <p:nvCxnSpPr>
          <p:cNvPr id="67" name="Google Shape;67;p20"/>
          <p:cNvCxnSpPr/>
          <p:nvPr/>
        </p:nvCxnSpPr>
        <p:spPr>
          <a:xfrm>
            <a:off x="2532476" y="384818"/>
            <a:ext cx="6364200" cy="0"/>
          </a:xfrm>
          <a:prstGeom prst="straightConnector1">
            <a:avLst/>
          </a:prstGeom>
          <a:noFill/>
          <a:ln cap="flat" cmpd="sng" w="12700">
            <a:solidFill>
              <a:schemeClr val="lt1"/>
            </a:solidFill>
            <a:prstDash val="solid"/>
            <a:round/>
            <a:headEnd len="sm" w="sm" type="none"/>
            <a:tailEnd len="sm" w="sm" type="none"/>
          </a:ln>
        </p:spPr>
      </p:cxnSp>
      <p:sp>
        <p:nvSpPr>
          <p:cNvPr id="68" name="Google Shape;68;p20"/>
          <p:cNvSpPr txBox="1"/>
          <p:nvPr>
            <p:ph idx="1" type="body"/>
          </p:nvPr>
        </p:nvSpPr>
        <p:spPr>
          <a:xfrm>
            <a:off x="204064" y="3194050"/>
            <a:ext cx="8692500" cy="9399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1100"/>
              </a:spcBef>
              <a:spcAft>
                <a:spcPts val="0"/>
              </a:spcAft>
              <a:buClr>
                <a:schemeClr val="lt1"/>
              </a:buClr>
              <a:buSzPts val="5400"/>
              <a:buFont typeface="Arial"/>
              <a:buNone/>
              <a:defRPr b="1" i="0" sz="5400" u="none" cap="none" strike="noStrike">
                <a:solidFill>
                  <a:schemeClr val="lt1"/>
                </a:solidFill>
                <a:latin typeface="Arial"/>
                <a:ea typeface="Arial"/>
                <a:cs typeface="Arial"/>
                <a:sym typeface="Arial"/>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 name="Google Shape;69;p20"/>
          <p:cNvSpPr txBox="1"/>
          <p:nvPr>
            <p:ph idx="2"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70" name="Google Shape;70;p20"/>
          <p:cNvPicPr preferRelativeResize="0"/>
          <p:nvPr/>
        </p:nvPicPr>
        <p:blipFill rotWithShape="1">
          <a:blip r:embed="rId2">
            <a:alphaModFix/>
          </a:blip>
          <a:srcRect b="0" l="0" r="0" t="0"/>
          <a:stretch/>
        </p:blipFill>
        <p:spPr>
          <a:xfrm>
            <a:off x="243281" y="113944"/>
            <a:ext cx="468232" cy="2341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2.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1"/>
          <p:cNvPicPr preferRelativeResize="0"/>
          <p:nvPr/>
        </p:nvPicPr>
        <p:blipFill rotWithShape="1">
          <a:blip r:embed="rId1">
            <a:alphaModFix/>
          </a:blip>
          <a:srcRect b="0" l="0" r="0" t="0"/>
          <a:stretch/>
        </p:blipFill>
        <p:spPr>
          <a:xfrm>
            <a:off x="243281" y="113944"/>
            <a:ext cx="468232" cy="234117"/>
          </a:xfrm>
          <a:prstGeom prst="rect">
            <a:avLst/>
          </a:prstGeom>
          <a:noFill/>
          <a:ln>
            <a:noFill/>
          </a:ln>
        </p:spPr>
      </p:pic>
      <p:sp>
        <p:nvSpPr>
          <p:cNvPr id="7" name="Google Shape;7;p11"/>
          <p:cNvSpPr txBox="1"/>
          <p:nvPr/>
        </p:nvSpPr>
        <p:spPr>
          <a:xfrm>
            <a:off x="8027534" y="193157"/>
            <a:ext cx="930900" cy="180000"/>
          </a:xfrm>
          <a:prstGeom prst="rect">
            <a:avLst/>
          </a:prstGeom>
          <a:noFill/>
          <a:ln>
            <a:noFill/>
          </a:ln>
        </p:spPr>
        <p:txBody>
          <a:bodyPr anchorCtr="0" anchor="t" bIns="34275" lIns="68575" spcFirstLastPara="1" rIns="68575" wrap="square" tIns="34275">
            <a:noAutofit/>
          </a:bodyPr>
          <a:lstStyle/>
          <a:p>
            <a:pPr indent="0" lvl="0" marL="0" marR="0" rtl="0" algn="r">
              <a:lnSpc>
                <a:spcPct val="80000"/>
              </a:lnSpc>
              <a:spcBef>
                <a:spcPts val="0"/>
              </a:spcBef>
              <a:spcAft>
                <a:spcPts val="0"/>
              </a:spcAft>
              <a:buClr>
                <a:srgbClr val="000000"/>
              </a:buClr>
              <a:buSzPts val="900"/>
              <a:buFont typeface="Arial"/>
              <a:buNone/>
            </a:pPr>
            <a:r>
              <a:rPr b="0" i="0" lang="en" sz="900" u="none" cap="none" strike="noStrike">
                <a:solidFill>
                  <a:schemeClr val="dk1"/>
                </a:solidFill>
                <a:latin typeface="Georgia"/>
                <a:ea typeface="Georgia"/>
                <a:cs typeface="Georgia"/>
                <a:sym typeface="Georgia"/>
              </a:rPr>
              <a:t>|  </a:t>
            </a:r>
            <a:fld id="{00000000-1234-1234-1234-123412341234}" type="slidenum">
              <a:rPr b="0" i="0" lang="en" sz="800" u="none" cap="none" strike="noStrike">
                <a:solidFill>
                  <a:schemeClr val="dk1"/>
                </a:solidFill>
                <a:latin typeface="Arial"/>
                <a:ea typeface="Arial"/>
                <a:cs typeface="Arial"/>
                <a:sym typeface="Arial"/>
              </a:rPr>
              <a:t>‹#›</a:t>
            </a:fld>
            <a:endParaRPr b="0" i="0" sz="800" u="none" cap="none" strike="noStrike">
              <a:solidFill>
                <a:srgbClr val="000000"/>
              </a:solidFill>
              <a:latin typeface="Arial"/>
              <a:ea typeface="Arial"/>
              <a:cs typeface="Arial"/>
              <a:sym typeface="Arial"/>
            </a:endParaRPr>
          </a:p>
        </p:txBody>
      </p:sp>
      <p:pic>
        <p:nvPicPr>
          <p:cNvPr id="8" name="Google Shape;8;p11"/>
          <p:cNvPicPr preferRelativeResize="0"/>
          <p:nvPr/>
        </p:nvPicPr>
        <p:blipFill rotWithShape="1">
          <a:blip r:embed="rId2">
            <a:alphaModFix/>
          </a:blip>
          <a:srcRect b="0" l="0" r="0" t="0"/>
          <a:stretch/>
        </p:blipFill>
        <p:spPr>
          <a:xfrm>
            <a:off x="6892479" y="229609"/>
            <a:ext cx="1663755" cy="992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ph idx="1" type="body"/>
          </p:nvPr>
        </p:nvSpPr>
        <p:spPr>
          <a:xfrm>
            <a:off x="2008148" y="3287404"/>
            <a:ext cx="5793000" cy="357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400"/>
              </a:spcBef>
              <a:spcAft>
                <a:spcPts val="0"/>
              </a:spcAft>
              <a:buSzPts val="2000"/>
              <a:buNone/>
            </a:pPr>
            <a:r>
              <a:t/>
            </a:r>
            <a:endParaRPr/>
          </a:p>
        </p:txBody>
      </p:sp>
      <p:sp>
        <p:nvSpPr>
          <p:cNvPr id="80" name="Google Shape;80;p1"/>
          <p:cNvSpPr txBox="1"/>
          <p:nvPr>
            <p:ph idx="2" type="body"/>
          </p:nvPr>
        </p:nvSpPr>
        <p:spPr>
          <a:xfrm>
            <a:off x="2008148" y="3670551"/>
            <a:ext cx="5793000" cy="4092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400"/>
              </a:spcBef>
              <a:spcAft>
                <a:spcPts val="0"/>
              </a:spcAft>
              <a:buSzPts val="2000"/>
              <a:buNone/>
            </a:pPr>
            <a:r>
              <a:t/>
            </a:r>
            <a:endParaRPr/>
          </a:p>
        </p:txBody>
      </p:sp>
      <p:sp>
        <p:nvSpPr>
          <p:cNvPr id="81" name="Google Shape;81;p1"/>
          <p:cNvSpPr txBox="1"/>
          <p:nvPr>
            <p:ph idx="4" type="body"/>
          </p:nvPr>
        </p:nvSpPr>
        <p:spPr>
          <a:xfrm>
            <a:off x="754540" y="956788"/>
            <a:ext cx="7613700" cy="2304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1100"/>
              </a:spcBef>
              <a:spcAft>
                <a:spcPts val="0"/>
              </a:spcAft>
              <a:buClr>
                <a:schemeClr val="dk1"/>
              </a:buClr>
              <a:buSzPts val="1100"/>
              <a:buFont typeface="Arial"/>
              <a:buNone/>
            </a:pPr>
            <a:r>
              <a:rPr lang="en"/>
              <a:t>Product Development</a:t>
            </a:r>
            <a:endParaRPr/>
          </a:p>
          <a:p>
            <a:pPr indent="0" lvl="0" marL="0" rtl="0" algn="l">
              <a:lnSpc>
                <a:spcPct val="90000"/>
              </a:lnSpc>
              <a:spcBef>
                <a:spcPts val="1100"/>
              </a:spcBef>
              <a:spcAft>
                <a:spcPts val="0"/>
              </a:spcAft>
              <a:buClr>
                <a:schemeClr val="dk1"/>
              </a:buClr>
              <a:buSzPts val="1100"/>
              <a:buFont typeface="Arial"/>
              <a:buNone/>
            </a:pPr>
            <a:r>
              <a:t/>
            </a:r>
            <a:endParaRPr/>
          </a:p>
          <a:p>
            <a:pPr indent="0" lvl="0" marL="0" rtl="0" algn="l">
              <a:lnSpc>
                <a:spcPct val="90000"/>
              </a:lnSpc>
              <a:spcBef>
                <a:spcPts val="1100"/>
              </a:spcBef>
              <a:spcAft>
                <a:spcPts val="0"/>
              </a:spcAft>
              <a:buSzPts val="5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txBox="1"/>
          <p:nvPr>
            <p:ph idx="2" type="body"/>
          </p:nvPr>
        </p:nvSpPr>
        <p:spPr>
          <a:xfrm>
            <a:off x="204064" y="718839"/>
            <a:ext cx="8692500" cy="5223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600"/>
              </a:spcBef>
              <a:spcAft>
                <a:spcPts val="0"/>
              </a:spcAft>
              <a:buClr>
                <a:schemeClr val="dk1"/>
              </a:buClr>
              <a:buSzPts val="1100"/>
              <a:buFont typeface="Arial"/>
              <a:buNone/>
            </a:pPr>
            <a:r>
              <a:rPr lang="en"/>
              <a:t>What kinds of engineers work on these projects?</a:t>
            </a:r>
            <a:endParaRPr/>
          </a:p>
          <a:p>
            <a:pPr indent="0" lvl="0" marL="0" rtl="0" algn="l">
              <a:lnSpc>
                <a:spcPct val="100000"/>
              </a:lnSpc>
              <a:spcBef>
                <a:spcPts val="600"/>
              </a:spcBef>
              <a:spcAft>
                <a:spcPts val="0"/>
              </a:spcAft>
              <a:buClr>
                <a:schemeClr val="dk1"/>
              </a:buClr>
              <a:buSzPts val="1100"/>
              <a:buFont typeface="Arial"/>
              <a:buNone/>
            </a:pPr>
            <a:r>
              <a:t/>
            </a:r>
            <a:endParaRPr/>
          </a:p>
          <a:p>
            <a:pPr indent="0" lvl="0" marL="0" rtl="0" algn="l">
              <a:lnSpc>
                <a:spcPct val="100000"/>
              </a:lnSpc>
              <a:spcBef>
                <a:spcPts val="600"/>
              </a:spcBef>
              <a:spcAft>
                <a:spcPts val="0"/>
              </a:spcAft>
              <a:buSzPts val="2800"/>
              <a:buNone/>
            </a:pPr>
            <a:r>
              <a:t/>
            </a:r>
            <a:endParaRPr/>
          </a:p>
        </p:txBody>
      </p:sp>
      <p:sp>
        <p:nvSpPr>
          <p:cNvPr id="158" name="Google Shape;158;p10"/>
          <p:cNvSpPr txBox="1"/>
          <p:nvPr>
            <p:ph idx="3" type="body"/>
          </p:nvPr>
        </p:nvSpPr>
        <p:spPr>
          <a:xfrm>
            <a:off x="204064" y="1308169"/>
            <a:ext cx="8692500" cy="28257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500"/>
              </a:spcBef>
              <a:spcAft>
                <a:spcPts val="0"/>
              </a:spcAft>
              <a:buClr>
                <a:schemeClr val="dk1"/>
              </a:buClr>
              <a:buSzPts val="1100"/>
              <a:buFont typeface="Arial"/>
              <a:buNone/>
            </a:pPr>
            <a:r>
              <a:t/>
            </a:r>
            <a:endParaRPr sz="1800"/>
          </a:p>
          <a:p>
            <a:pPr indent="0" lvl="0" marL="0" rtl="0" algn="l">
              <a:lnSpc>
                <a:spcPct val="100000"/>
              </a:lnSpc>
              <a:spcBef>
                <a:spcPts val="500"/>
              </a:spcBef>
              <a:spcAft>
                <a:spcPts val="0"/>
              </a:spcAft>
              <a:buClr>
                <a:schemeClr val="dk1"/>
              </a:buClr>
              <a:buSzPts val="1100"/>
              <a:buFont typeface="Arial"/>
              <a:buNone/>
            </a:pPr>
            <a:r>
              <a:rPr lang="en" sz="1800"/>
              <a:t>Project Manager: Makes sure all aspects of the project are going smoothly. Often in charge of making sure that things are completed within budget and before their due date. In charge of facilitating large discussions and decisions.</a:t>
            </a:r>
            <a:endParaRPr sz="1800"/>
          </a:p>
          <a:p>
            <a:pPr indent="0" lvl="0" marL="0" rtl="0" algn="l">
              <a:lnSpc>
                <a:spcPct val="100000"/>
              </a:lnSpc>
              <a:spcBef>
                <a:spcPts val="500"/>
              </a:spcBef>
              <a:spcAft>
                <a:spcPts val="0"/>
              </a:spcAft>
              <a:buClr>
                <a:schemeClr val="dk1"/>
              </a:buClr>
              <a:buSzPts val="1100"/>
              <a:buFont typeface="Arial"/>
              <a:buNone/>
            </a:pPr>
            <a:r>
              <a:t/>
            </a:r>
            <a:endParaRPr sz="1800"/>
          </a:p>
          <a:p>
            <a:pPr indent="0" lvl="0" marL="0" rtl="0" algn="l">
              <a:lnSpc>
                <a:spcPct val="100000"/>
              </a:lnSpc>
              <a:spcBef>
                <a:spcPts val="500"/>
              </a:spcBef>
              <a:spcAft>
                <a:spcPts val="0"/>
              </a:spcAft>
              <a:buClr>
                <a:schemeClr val="dk1"/>
              </a:buClr>
              <a:buSzPts val="1100"/>
              <a:buFont typeface="Arial"/>
              <a:buNone/>
            </a:pPr>
            <a:r>
              <a:rPr lang="en" sz="1800"/>
              <a:t>Team Lead: Leader of a specific subteam within a project. The team can be made up of one type of engineer or multiple types.</a:t>
            </a:r>
            <a:endParaRPr sz="1800"/>
          </a:p>
          <a:p>
            <a:pPr indent="0" lvl="0" marL="0" rtl="0" algn="l">
              <a:lnSpc>
                <a:spcPct val="100000"/>
              </a:lnSpc>
              <a:spcBef>
                <a:spcPts val="500"/>
              </a:spcBef>
              <a:spcAft>
                <a:spcPts val="0"/>
              </a:spcAft>
              <a:buClr>
                <a:schemeClr val="dk1"/>
              </a:buClr>
              <a:buSzPts val="1100"/>
              <a:buFont typeface="Arial"/>
              <a:buNone/>
            </a:pPr>
            <a:r>
              <a:t/>
            </a:r>
            <a:endParaRPr sz="1800"/>
          </a:p>
          <a:p>
            <a:pPr indent="0" lvl="0" marL="0" rtl="0" algn="l">
              <a:lnSpc>
                <a:spcPct val="100000"/>
              </a:lnSpc>
              <a:spcBef>
                <a:spcPts val="500"/>
              </a:spcBef>
              <a:spcAft>
                <a:spcPts val="0"/>
              </a:spcAft>
              <a:buClr>
                <a:schemeClr val="dk1"/>
              </a:buClr>
              <a:buSzPts val="1100"/>
              <a:buFont typeface="Arial"/>
              <a:buNone/>
            </a:pPr>
            <a:r>
              <a:rPr lang="en" sz="1800"/>
              <a:t>Team Member: Usually the workforce of the operation, usually makes less of the decisions and does more of the design work.</a:t>
            </a:r>
            <a:endParaRPr sz="1800"/>
          </a:p>
          <a:p>
            <a:pPr indent="0" lvl="0" marL="0" rtl="0" algn="l">
              <a:lnSpc>
                <a:spcPct val="100000"/>
              </a:lnSpc>
              <a:spcBef>
                <a:spcPts val="500"/>
              </a:spcBef>
              <a:spcAft>
                <a:spcPts val="0"/>
              </a:spcAft>
              <a:buClr>
                <a:schemeClr val="dk1"/>
              </a:buClr>
              <a:buSzPts val="1100"/>
              <a:buFont typeface="Arial"/>
              <a:buNone/>
            </a:pPr>
            <a:r>
              <a:t/>
            </a:r>
            <a:endParaRPr sz="1800"/>
          </a:p>
          <a:p>
            <a:pPr indent="0" lvl="0" marL="0" rtl="0" algn="l">
              <a:lnSpc>
                <a:spcPct val="100000"/>
              </a:lnSpc>
              <a:spcBef>
                <a:spcPts val="500"/>
              </a:spcBef>
              <a:spcAft>
                <a:spcPts val="0"/>
              </a:spcAft>
              <a:buSzPts val="2400"/>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2"/>
          <p:cNvSpPr txBox="1"/>
          <p:nvPr>
            <p:ph idx="2" type="body"/>
          </p:nvPr>
        </p:nvSpPr>
        <p:spPr>
          <a:xfrm>
            <a:off x="3252528" y="1305759"/>
            <a:ext cx="5643900" cy="4671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500"/>
              </a:spcBef>
              <a:spcAft>
                <a:spcPts val="0"/>
              </a:spcAft>
              <a:buSzPts val="2400"/>
              <a:buNone/>
            </a:pPr>
            <a:r>
              <a:rPr lang="en"/>
              <a:t>Accompanying worksheet</a:t>
            </a:r>
            <a:endParaRPr/>
          </a:p>
        </p:txBody>
      </p:sp>
      <p:sp>
        <p:nvSpPr>
          <p:cNvPr id="87" name="Google Shape;87;p2"/>
          <p:cNvSpPr txBox="1"/>
          <p:nvPr>
            <p:ph idx="3" type="body"/>
          </p:nvPr>
        </p:nvSpPr>
        <p:spPr>
          <a:xfrm>
            <a:off x="3246526" y="1920619"/>
            <a:ext cx="5649900" cy="22119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400"/>
              </a:spcBef>
              <a:spcAft>
                <a:spcPts val="0"/>
              </a:spcAft>
              <a:buSzPts val="2000"/>
              <a:buNone/>
            </a:pPr>
            <a:r>
              <a:rPr lang="en"/>
              <a:t>Please follow along with the worksheet titled “IntroIE-1-ProdDevWS”</a:t>
            </a:r>
            <a:endParaRPr/>
          </a:p>
        </p:txBody>
      </p:sp>
      <p:sp>
        <p:nvSpPr>
          <p:cNvPr id="88" name="Google Shape;88;p2"/>
          <p:cNvSpPr txBox="1"/>
          <p:nvPr>
            <p:ph idx="4" type="body"/>
          </p:nvPr>
        </p:nvSpPr>
        <p:spPr>
          <a:xfrm>
            <a:off x="0" y="4133850"/>
            <a:ext cx="9144000" cy="10095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600"/>
              </a:spcBef>
              <a:spcAft>
                <a:spcPts val="0"/>
              </a:spcAft>
              <a:buSzPts val="32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txBox="1"/>
          <p:nvPr>
            <p:ph idx="2" type="body"/>
          </p:nvPr>
        </p:nvSpPr>
        <p:spPr>
          <a:xfrm>
            <a:off x="204064" y="718839"/>
            <a:ext cx="8692500" cy="5223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600"/>
              </a:spcBef>
              <a:spcAft>
                <a:spcPts val="0"/>
              </a:spcAft>
              <a:buSzPts val="2800"/>
              <a:buNone/>
            </a:pPr>
            <a:r>
              <a:rPr lang="en"/>
              <a:t>Coming up with a product</a:t>
            </a:r>
            <a:endParaRPr/>
          </a:p>
        </p:txBody>
      </p:sp>
      <p:sp>
        <p:nvSpPr>
          <p:cNvPr id="94" name="Google Shape;94;p3"/>
          <p:cNvSpPr txBox="1"/>
          <p:nvPr>
            <p:ph idx="3" type="body"/>
          </p:nvPr>
        </p:nvSpPr>
        <p:spPr>
          <a:xfrm>
            <a:off x="204064" y="1308169"/>
            <a:ext cx="8692500" cy="28257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500"/>
              </a:spcBef>
              <a:spcAft>
                <a:spcPts val="0"/>
              </a:spcAft>
              <a:buSzPts val="2400"/>
              <a:buNone/>
            </a:pPr>
            <a:r>
              <a:rPr lang="en"/>
              <a:t>Before beginning to design a product:</a:t>
            </a:r>
            <a:endParaRPr/>
          </a:p>
          <a:p>
            <a:pPr indent="-381000" lvl="0" marL="457200" rtl="0" algn="l">
              <a:lnSpc>
                <a:spcPct val="100000"/>
              </a:lnSpc>
              <a:spcBef>
                <a:spcPts val="500"/>
              </a:spcBef>
              <a:spcAft>
                <a:spcPts val="0"/>
              </a:spcAft>
              <a:buSzPts val="2400"/>
              <a:buChar char="▪"/>
            </a:pPr>
            <a:r>
              <a:rPr lang="en"/>
              <a:t>5 W’s: What, Why, where, when, and for who need to . </a:t>
            </a:r>
            <a:endParaRPr/>
          </a:p>
          <a:p>
            <a:pPr indent="-355600" lvl="1" marL="914400" rtl="0" algn="l">
              <a:lnSpc>
                <a:spcPct val="100000"/>
              </a:lnSpc>
              <a:spcBef>
                <a:spcPts val="0"/>
              </a:spcBef>
              <a:spcAft>
                <a:spcPts val="0"/>
              </a:spcAft>
              <a:buSzPts val="2000"/>
              <a:buChar char="•"/>
            </a:pPr>
            <a:r>
              <a:rPr lang="en"/>
              <a:t>If one of these isn’t answered before production begins, issues will occur. For example: If the “where” isn’t correct for a luxury car, you may be trying to sell it to a group of people that can’t afford it.</a:t>
            </a:r>
            <a:endParaRPr/>
          </a:p>
          <a:p>
            <a:pPr indent="-381000" lvl="0" marL="457200" rtl="0" algn="l">
              <a:lnSpc>
                <a:spcPct val="100000"/>
              </a:lnSpc>
              <a:spcBef>
                <a:spcPts val="0"/>
              </a:spcBef>
              <a:spcAft>
                <a:spcPts val="0"/>
              </a:spcAft>
              <a:buSzPts val="2400"/>
              <a:buChar char="▪"/>
            </a:pPr>
            <a:r>
              <a:rPr lang="en"/>
              <a:t>Another that must be decided upon before production can begin is the three part tradeoff of time, quality, and cost. </a:t>
            </a:r>
            <a:endParaRPr/>
          </a:p>
          <a:p>
            <a:pPr indent="-355600" lvl="1" marL="914400" rtl="0" algn="l">
              <a:lnSpc>
                <a:spcPct val="100000"/>
              </a:lnSpc>
              <a:spcBef>
                <a:spcPts val="0"/>
              </a:spcBef>
              <a:spcAft>
                <a:spcPts val="0"/>
              </a:spcAft>
              <a:buSzPts val="2000"/>
              <a:buChar char="•"/>
            </a:pPr>
            <a:r>
              <a:rPr lang="en"/>
              <a:t>Usually this means picking two of these qualities to focus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4"/>
          <p:cNvSpPr txBox="1"/>
          <p:nvPr>
            <p:ph idx="2" type="body"/>
          </p:nvPr>
        </p:nvSpPr>
        <p:spPr>
          <a:xfrm>
            <a:off x="204064" y="718839"/>
            <a:ext cx="8692500" cy="5223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600"/>
              </a:spcBef>
              <a:spcAft>
                <a:spcPts val="0"/>
              </a:spcAft>
              <a:buClr>
                <a:schemeClr val="dk1"/>
              </a:buClr>
              <a:buSzPts val="1100"/>
              <a:buFont typeface="Arial"/>
              <a:buNone/>
            </a:pPr>
            <a:r>
              <a:rPr lang="en"/>
              <a:t>Activity: Surviving a Deserted Island</a:t>
            </a:r>
            <a:endParaRPr/>
          </a:p>
          <a:p>
            <a:pPr indent="0" lvl="0" marL="0" rtl="0" algn="l">
              <a:lnSpc>
                <a:spcPct val="100000"/>
              </a:lnSpc>
              <a:spcBef>
                <a:spcPts val="600"/>
              </a:spcBef>
              <a:spcAft>
                <a:spcPts val="0"/>
              </a:spcAft>
              <a:buClr>
                <a:schemeClr val="dk1"/>
              </a:buClr>
              <a:buSzPts val="1100"/>
              <a:buFont typeface="Arial"/>
              <a:buNone/>
            </a:pPr>
            <a:r>
              <a:t/>
            </a:r>
            <a:endParaRPr/>
          </a:p>
          <a:p>
            <a:pPr indent="0" lvl="0" marL="0" rtl="0" algn="l">
              <a:lnSpc>
                <a:spcPct val="100000"/>
              </a:lnSpc>
              <a:spcBef>
                <a:spcPts val="600"/>
              </a:spcBef>
              <a:spcAft>
                <a:spcPts val="0"/>
              </a:spcAft>
              <a:buSzPts val="2800"/>
              <a:buNone/>
            </a:pPr>
            <a:r>
              <a:t/>
            </a:r>
            <a:endParaRPr/>
          </a:p>
        </p:txBody>
      </p:sp>
      <p:sp>
        <p:nvSpPr>
          <p:cNvPr id="100" name="Google Shape;100;p4"/>
          <p:cNvSpPr txBox="1"/>
          <p:nvPr>
            <p:ph idx="3" type="body"/>
          </p:nvPr>
        </p:nvSpPr>
        <p:spPr>
          <a:xfrm>
            <a:off x="204064" y="1308169"/>
            <a:ext cx="8692500" cy="28257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500"/>
              </a:spcBef>
              <a:spcAft>
                <a:spcPts val="0"/>
              </a:spcAft>
              <a:buClr>
                <a:schemeClr val="dk1"/>
              </a:buClr>
              <a:buSzPts val="1100"/>
              <a:buFont typeface="Arial"/>
              <a:buNone/>
            </a:pPr>
            <a:r>
              <a:rPr lang="en" sz="1800"/>
              <a:t>Take 5-10 minutes to think of three things that could help you if you were on a deserted island. Some examples of things you might want could be a shovel, a tent, or a fishing pole. You could even come up with a new product idea!</a:t>
            </a:r>
            <a:endParaRPr sz="1800"/>
          </a:p>
          <a:p>
            <a:pPr indent="0" lvl="0" marL="0" rtl="0" algn="l">
              <a:lnSpc>
                <a:spcPct val="100000"/>
              </a:lnSpc>
              <a:spcBef>
                <a:spcPts val="500"/>
              </a:spcBef>
              <a:spcAft>
                <a:spcPts val="0"/>
              </a:spcAft>
              <a:buClr>
                <a:schemeClr val="dk1"/>
              </a:buClr>
              <a:buSzPts val="1100"/>
              <a:buFont typeface="Arial"/>
              <a:buNone/>
            </a:pPr>
            <a:r>
              <a:t/>
            </a:r>
            <a:endParaRPr sz="1800"/>
          </a:p>
          <a:p>
            <a:pPr indent="0" lvl="0" marL="0" rtl="0" algn="l">
              <a:lnSpc>
                <a:spcPct val="100000"/>
              </a:lnSpc>
              <a:spcBef>
                <a:spcPts val="500"/>
              </a:spcBef>
              <a:spcAft>
                <a:spcPts val="0"/>
              </a:spcAft>
              <a:buClr>
                <a:schemeClr val="dk1"/>
              </a:buClr>
              <a:buSzPts val="1100"/>
              <a:buFont typeface="Arial"/>
              <a:buNone/>
            </a:pPr>
            <a:r>
              <a:rPr lang="en" sz="1800"/>
              <a:t>After coming up with your products, try to fill in the questions on the worksheet for this activity.</a:t>
            </a:r>
            <a:endParaRPr sz="1800"/>
          </a:p>
          <a:p>
            <a:pPr indent="0" lvl="0" marL="0" rtl="0" algn="l">
              <a:lnSpc>
                <a:spcPct val="100000"/>
              </a:lnSpc>
              <a:spcBef>
                <a:spcPts val="500"/>
              </a:spcBef>
              <a:spcAft>
                <a:spcPts val="0"/>
              </a:spcAft>
              <a:buClr>
                <a:schemeClr val="dk1"/>
              </a:buClr>
              <a:buSzPts val="1100"/>
              <a:buFont typeface="Arial"/>
              <a:buNone/>
            </a:pPr>
            <a:r>
              <a:t/>
            </a:r>
            <a:endParaRPr sz="1800"/>
          </a:p>
          <a:p>
            <a:pPr indent="0" lvl="0" marL="0" rtl="0" algn="l">
              <a:lnSpc>
                <a:spcPct val="100000"/>
              </a:lnSpc>
              <a:spcBef>
                <a:spcPts val="500"/>
              </a:spcBef>
              <a:spcAft>
                <a:spcPts val="0"/>
              </a:spcAft>
              <a:buSzPts val="2400"/>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txBox="1"/>
          <p:nvPr>
            <p:ph idx="2" type="body"/>
          </p:nvPr>
        </p:nvSpPr>
        <p:spPr>
          <a:xfrm>
            <a:off x="204064" y="718839"/>
            <a:ext cx="8692500" cy="5223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600"/>
              </a:spcBef>
              <a:spcAft>
                <a:spcPts val="0"/>
              </a:spcAft>
              <a:buClr>
                <a:schemeClr val="dk1"/>
              </a:buClr>
              <a:buSzPts val="1100"/>
              <a:buFont typeface="Arial"/>
              <a:buNone/>
            </a:pPr>
            <a:r>
              <a:rPr lang="en"/>
              <a:t>Bill of materials</a:t>
            </a:r>
            <a:endParaRPr/>
          </a:p>
          <a:p>
            <a:pPr indent="0" lvl="0" marL="0" rtl="0" algn="l">
              <a:lnSpc>
                <a:spcPct val="100000"/>
              </a:lnSpc>
              <a:spcBef>
                <a:spcPts val="600"/>
              </a:spcBef>
              <a:spcAft>
                <a:spcPts val="0"/>
              </a:spcAft>
              <a:buClr>
                <a:schemeClr val="dk1"/>
              </a:buClr>
              <a:buSzPts val="1100"/>
              <a:buFont typeface="Arial"/>
              <a:buNone/>
            </a:pPr>
            <a:r>
              <a:t/>
            </a:r>
            <a:endParaRPr/>
          </a:p>
          <a:p>
            <a:pPr indent="0" lvl="0" marL="0" rtl="0" algn="l">
              <a:lnSpc>
                <a:spcPct val="100000"/>
              </a:lnSpc>
              <a:spcBef>
                <a:spcPts val="600"/>
              </a:spcBef>
              <a:spcAft>
                <a:spcPts val="0"/>
              </a:spcAft>
              <a:buSzPts val="2800"/>
              <a:buNone/>
            </a:pPr>
            <a:r>
              <a:t/>
            </a:r>
            <a:endParaRPr/>
          </a:p>
        </p:txBody>
      </p:sp>
      <p:sp>
        <p:nvSpPr>
          <p:cNvPr id="106" name="Google Shape;106;p5"/>
          <p:cNvSpPr txBox="1"/>
          <p:nvPr>
            <p:ph idx="3" type="body"/>
          </p:nvPr>
        </p:nvSpPr>
        <p:spPr>
          <a:xfrm>
            <a:off x="204075" y="1308175"/>
            <a:ext cx="4832400" cy="34173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500"/>
              </a:spcBef>
              <a:spcAft>
                <a:spcPts val="0"/>
              </a:spcAft>
              <a:buClr>
                <a:schemeClr val="dk1"/>
              </a:buClr>
              <a:buSzPts val="1100"/>
              <a:buFont typeface="Arial"/>
              <a:buNone/>
            </a:pPr>
            <a:r>
              <a:rPr lang="en" sz="1800"/>
              <a:t>A bill of materials is a way to organize all of the parts in a product, or assembly, into an easy to read format that usually takes into account the order that things must be mad in.</a:t>
            </a:r>
            <a:endParaRPr sz="1800"/>
          </a:p>
          <a:p>
            <a:pPr indent="0" lvl="0" marL="0" rtl="0" algn="l">
              <a:lnSpc>
                <a:spcPct val="100000"/>
              </a:lnSpc>
              <a:spcBef>
                <a:spcPts val="500"/>
              </a:spcBef>
              <a:spcAft>
                <a:spcPts val="0"/>
              </a:spcAft>
              <a:buClr>
                <a:schemeClr val="dk1"/>
              </a:buClr>
              <a:buSzPts val="1100"/>
              <a:buFont typeface="Arial"/>
              <a:buNone/>
            </a:pPr>
            <a:r>
              <a:t/>
            </a:r>
            <a:endParaRPr sz="1800"/>
          </a:p>
          <a:p>
            <a:pPr indent="0" lvl="0" marL="0" rtl="0" algn="l">
              <a:lnSpc>
                <a:spcPct val="100000"/>
              </a:lnSpc>
              <a:spcBef>
                <a:spcPts val="500"/>
              </a:spcBef>
              <a:spcAft>
                <a:spcPts val="0"/>
              </a:spcAft>
              <a:buClr>
                <a:schemeClr val="dk1"/>
              </a:buClr>
              <a:buSzPts val="1100"/>
              <a:buFont typeface="Arial"/>
              <a:buNone/>
            </a:pPr>
            <a:r>
              <a:rPr lang="en" sz="1800"/>
              <a:t>Try to come up with a list of the parts needed to make the chair on the right.</a:t>
            </a:r>
            <a:endParaRPr sz="1800"/>
          </a:p>
          <a:p>
            <a:pPr indent="0" lvl="0" marL="0" rtl="0" algn="l">
              <a:lnSpc>
                <a:spcPct val="100000"/>
              </a:lnSpc>
              <a:spcBef>
                <a:spcPts val="500"/>
              </a:spcBef>
              <a:spcAft>
                <a:spcPts val="0"/>
              </a:spcAft>
              <a:buClr>
                <a:schemeClr val="dk1"/>
              </a:buClr>
              <a:buSzPts val="1100"/>
              <a:buFont typeface="Arial"/>
              <a:buNone/>
            </a:pPr>
            <a:r>
              <a:t/>
            </a:r>
            <a:endParaRPr sz="1800"/>
          </a:p>
          <a:p>
            <a:pPr indent="0" lvl="0" marL="0" rtl="0" algn="l">
              <a:lnSpc>
                <a:spcPct val="100000"/>
              </a:lnSpc>
              <a:spcBef>
                <a:spcPts val="500"/>
              </a:spcBef>
              <a:spcAft>
                <a:spcPts val="0"/>
              </a:spcAft>
              <a:buClr>
                <a:schemeClr val="dk1"/>
              </a:buClr>
              <a:buSzPts val="1100"/>
              <a:buFont typeface="Arial"/>
              <a:buNone/>
            </a:pPr>
            <a:r>
              <a:rPr lang="en" sz="1800"/>
              <a:t>Our labels and Bill of Materials are on the next slide.</a:t>
            </a:r>
            <a:endParaRPr sz="1800"/>
          </a:p>
          <a:p>
            <a:pPr indent="0" lvl="0" marL="0" rtl="0" algn="l">
              <a:lnSpc>
                <a:spcPct val="100000"/>
              </a:lnSpc>
              <a:spcBef>
                <a:spcPts val="500"/>
              </a:spcBef>
              <a:spcAft>
                <a:spcPts val="0"/>
              </a:spcAft>
              <a:buClr>
                <a:schemeClr val="dk1"/>
              </a:buClr>
              <a:buSzPts val="1100"/>
              <a:buFont typeface="Arial"/>
              <a:buNone/>
            </a:pPr>
            <a:r>
              <a:t/>
            </a:r>
            <a:endParaRPr sz="1800"/>
          </a:p>
          <a:p>
            <a:pPr indent="0" lvl="0" marL="0" rtl="0" algn="l">
              <a:lnSpc>
                <a:spcPct val="100000"/>
              </a:lnSpc>
              <a:spcBef>
                <a:spcPts val="500"/>
              </a:spcBef>
              <a:spcAft>
                <a:spcPts val="0"/>
              </a:spcAft>
              <a:buSzPts val="2400"/>
              <a:buNone/>
            </a:pPr>
            <a:r>
              <a:t/>
            </a:r>
            <a:endParaRPr sz="1800"/>
          </a:p>
        </p:txBody>
      </p:sp>
      <p:pic>
        <p:nvPicPr>
          <p:cNvPr id="107" name="Google Shape;107;p5"/>
          <p:cNvPicPr preferRelativeResize="0"/>
          <p:nvPr/>
        </p:nvPicPr>
        <p:blipFill rotWithShape="1">
          <a:blip r:embed="rId3">
            <a:alphaModFix/>
          </a:blip>
          <a:srcRect b="0" l="16028" r="0" t="0"/>
          <a:stretch/>
        </p:blipFill>
        <p:spPr>
          <a:xfrm>
            <a:off x="5422100" y="589800"/>
            <a:ext cx="3579049" cy="4262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6"/>
          <p:cNvPicPr preferRelativeResize="0"/>
          <p:nvPr/>
        </p:nvPicPr>
        <p:blipFill rotWithShape="1">
          <a:blip r:embed="rId3">
            <a:alphaModFix/>
          </a:blip>
          <a:srcRect b="0" l="0" r="0" t="0"/>
          <a:stretch/>
        </p:blipFill>
        <p:spPr>
          <a:xfrm>
            <a:off x="613175" y="620913"/>
            <a:ext cx="4262449" cy="4262449"/>
          </a:xfrm>
          <a:prstGeom prst="rect">
            <a:avLst/>
          </a:prstGeom>
          <a:noFill/>
          <a:ln>
            <a:noFill/>
          </a:ln>
        </p:spPr>
      </p:pic>
      <p:sp>
        <p:nvSpPr>
          <p:cNvPr id="113" name="Google Shape;113;p6"/>
          <p:cNvSpPr txBox="1"/>
          <p:nvPr/>
        </p:nvSpPr>
        <p:spPr>
          <a:xfrm>
            <a:off x="721525" y="2870013"/>
            <a:ext cx="632100" cy="38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Leg</a:t>
            </a:r>
            <a:endParaRPr b="0" i="0" sz="1400" u="none" cap="none" strike="noStrike">
              <a:solidFill>
                <a:srgbClr val="000000"/>
              </a:solidFill>
              <a:latin typeface="Arial"/>
              <a:ea typeface="Arial"/>
              <a:cs typeface="Arial"/>
              <a:sym typeface="Arial"/>
            </a:endParaRPr>
          </a:p>
        </p:txBody>
      </p:sp>
      <p:sp>
        <p:nvSpPr>
          <p:cNvPr id="114" name="Google Shape;114;p6"/>
          <p:cNvSpPr txBox="1"/>
          <p:nvPr/>
        </p:nvSpPr>
        <p:spPr>
          <a:xfrm>
            <a:off x="426775" y="4158288"/>
            <a:ext cx="1221600" cy="3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Bottom Ring</a:t>
            </a:r>
            <a:endParaRPr b="0" i="0" sz="1400" u="none" cap="none" strike="noStrike">
              <a:solidFill>
                <a:srgbClr val="000000"/>
              </a:solidFill>
              <a:latin typeface="Arial"/>
              <a:ea typeface="Arial"/>
              <a:cs typeface="Arial"/>
              <a:sym typeface="Arial"/>
            </a:endParaRPr>
          </a:p>
        </p:txBody>
      </p:sp>
      <p:sp>
        <p:nvSpPr>
          <p:cNvPr id="115" name="Google Shape;115;p6"/>
          <p:cNvSpPr txBox="1"/>
          <p:nvPr/>
        </p:nvSpPr>
        <p:spPr>
          <a:xfrm>
            <a:off x="303625" y="2274688"/>
            <a:ext cx="1221600" cy="3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Upper Ring</a:t>
            </a:r>
            <a:endParaRPr b="0" i="0" sz="1400" u="none" cap="none" strike="noStrike">
              <a:solidFill>
                <a:srgbClr val="000000"/>
              </a:solidFill>
              <a:latin typeface="Arial"/>
              <a:ea typeface="Arial"/>
              <a:cs typeface="Arial"/>
              <a:sym typeface="Arial"/>
            </a:endParaRPr>
          </a:p>
        </p:txBody>
      </p:sp>
      <p:cxnSp>
        <p:nvCxnSpPr>
          <p:cNvPr id="116" name="Google Shape;116;p6"/>
          <p:cNvCxnSpPr>
            <a:stCxn id="113" idx="3"/>
          </p:cNvCxnSpPr>
          <p:nvPr/>
        </p:nvCxnSpPr>
        <p:spPr>
          <a:xfrm>
            <a:off x="1353625" y="3062913"/>
            <a:ext cx="685800" cy="64200"/>
          </a:xfrm>
          <a:prstGeom prst="straightConnector1">
            <a:avLst/>
          </a:prstGeom>
          <a:noFill/>
          <a:ln cap="flat" cmpd="sng" w="9525">
            <a:solidFill>
              <a:schemeClr val="dk2"/>
            </a:solidFill>
            <a:prstDash val="solid"/>
            <a:round/>
            <a:headEnd len="sm" w="sm" type="none"/>
            <a:tailEnd len="med" w="med" type="triangle"/>
          </a:ln>
        </p:spPr>
      </p:cxnSp>
      <p:cxnSp>
        <p:nvCxnSpPr>
          <p:cNvPr id="117" name="Google Shape;117;p6"/>
          <p:cNvCxnSpPr>
            <a:stCxn id="115" idx="3"/>
          </p:cNvCxnSpPr>
          <p:nvPr/>
        </p:nvCxnSpPr>
        <p:spPr>
          <a:xfrm>
            <a:off x="1525225" y="2434288"/>
            <a:ext cx="557100" cy="28500"/>
          </a:xfrm>
          <a:prstGeom prst="straightConnector1">
            <a:avLst/>
          </a:prstGeom>
          <a:noFill/>
          <a:ln cap="flat" cmpd="sng" w="9525">
            <a:solidFill>
              <a:schemeClr val="dk2"/>
            </a:solidFill>
            <a:prstDash val="solid"/>
            <a:round/>
            <a:headEnd len="sm" w="sm" type="none"/>
            <a:tailEnd len="med" w="med" type="triangle"/>
          </a:ln>
        </p:spPr>
      </p:cxnSp>
      <p:cxnSp>
        <p:nvCxnSpPr>
          <p:cNvPr id="118" name="Google Shape;118;p6"/>
          <p:cNvCxnSpPr>
            <a:stCxn id="114" idx="3"/>
          </p:cNvCxnSpPr>
          <p:nvPr/>
        </p:nvCxnSpPr>
        <p:spPr>
          <a:xfrm flipH="1" rot="10800000">
            <a:off x="1648375" y="3930888"/>
            <a:ext cx="680400" cy="387000"/>
          </a:xfrm>
          <a:prstGeom prst="straightConnector1">
            <a:avLst/>
          </a:prstGeom>
          <a:noFill/>
          <a:ln cap="flat" cmpd="sng" w="9525">
            <a:solidFill>
              <a:schemeClr val="dk2"/>
            </a:solidFill>
            <a:prstDash val="solid"/>
            <a:round/>
            <a:headEnd len="sm" w="sm" type="none"/>
            <a:tailEnd len="med" w="med" type="triangle"/>
          </a:ln>
        </p:spPr>
      </p:cxnSp>
      <p:sp>
        <p:nvSpPr>
          <p:cNvPr id="119" name="Google Shape;119;p6"/>
          <p:cNvSpPr txBox="1"/>
          <p:nvPr/>
        </p:nvSpPr>
        <p:spPr>
          <a:xfrm>
            <a:off x="3689775" y="1648438"/>
            <a:ext cx="889500" cy="38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Cushion</a:t>
            </a:r>
            <a:endParaRPr b="0" i="0" sz="1400" u="none" cap="none" strike="noStrike">
              <a:solidFill>
                <a:srgbClr val="000000"/>
              </a:solidFill>
              <a:latin typeface="Arial"/>
              <a:ea typeface="Arial"/>
              <a:cs typeface="Arial"/>
              <a:sym typeface="Arial"/>
            </a:endParaRPr>
          </a:p>
        </p:txBody>
      </p:sp>
      <p:sp>
        <p:nvSpPr>
          <p:cNvPr id="120" name="Google Shape;120;p6"/>
          <p:cNvSpPr txBox="1"/>
          <p:nvPr/>
        </p:nvSpPr>
        <p:spPr>
          <a:xfrm>
            <a:off x="3799300" y="1972288"/>
            <a:ext cx="889500" cy="38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Seat Base</a:t>
            </a:r>
            <a:endParaRPr b="0" i="0" sz="1400" u="none" cap="none" strike="noStrike">
              <a:solidFill>
                <a:srgbClr val="000000"/>
              </a:solidFill>
              <a:latin typeface="Arial"/>
              <a:ea typeface="Arial"/>
              <a:cs typeface="Arial"/>
              <a:sym typeface="Arial"/>
            </a:endParaRPr>
          </a:p>
        </p:txBody>
      </p:sp>
      <p:cxnSp>
        <p:nvCxnSpPr>
          <p:cNvPr id="121" name="Google Shape;121;p6"/>
          <p:cNvCxnSpPr>
            <a:stCxn id="120" idx="1"/>
          </p:cNvCxnSpPr>
          <p:nvPr/>
        </p:nvCxnSpPr>
        <p:spPr>
          <a:xfrm flipH="1">
            <a:off x="3561100" y="2165188"/>
            <a:ext cx="238200" cy="40500"/>
          </a:xfrm>
          <a:prstGeom prst="straightConnector1">
            <a:avLst/>
          </a:prstGeom>
          <a:noFill/>
          <a:ln cap="flat" cmpd="sng" w="9525">
            <a:solidFill>
              <a:schemeClr val="dk2"/>
            </a:solidFill>
            <a:prstDash val="solid"/>
            <a:round/>
            <a:headEnd len="sm" w="sm" type="none"/>
            <a:tailEnd len="med" w="med" type="triangle"/>
          </a:ln>
        </p:spPr>
      </p:cxnSp>
      <p:cxnSp>
        <p:nvCxnSpPr>
          <p:cNvPr id="122" name="Google Shape;122;p6"/>
          <p:cNvCxnSpPr>
            <a:stCxn id="119" idx="1"/>
          </p:cNvCxnSpPr>
          <p:nvPr/>
        </p:nvCxnSpPr>
        <p:spPr>
          <a:xfrm flipH="1">
            <a:off x="3411075" y="1841338"/>
            <a:ext cx="278700" cy="53700"/>
          </a:xfrm>
          <a:prstGeom prst="straightConnector1">
            <a:avLst/>
          </a:prstGeom>
          <a:noFill/>
          <a:ln cap="flat" cmpd="sng" w="9525">
            <a:solidFill>
              <a:schemeClr val="dk2"/>
            </a:solidFill>
            <a:prstDash val="solid"/>
            <a:round/>
            <a:headEnd len="sm" w="sm" type="none"/>
            <a:tailEnd len="med" w="med" type="triangle"/>
          </a:ln>
        </p:spPr>
      </p:cxnSp>
      <p:sp>
        <p:nvSpPr>
          <p:cNvPr id="123" name="Google Shape;123;p6"/>
          <p:cNvSpPr txBox="1"/>
          <p:nvPr/>
        </p:nvSpPr>
        <p:spPr>
          <a:xfrm>
            <a:off x="673375" y="560188"/>
            <a:ext cx="685800" cy="38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Upper Back</a:t>
            </a:r>
            <a:endParaRPr b="0" i="0" sz="1400" u="none" cap="none" strike="noStrike">
              <a:solidFill>
                <a:srgbClr val="000000"/>
              </a:solidFill>
              <a:latin typeface="Arial"/>
              <a:ea typeface="Arial"/>
              <a:cs typeface="Arial"/>
              <a:sym typeface="Arial"/>
            </a:endParaRPr>
          </a:p>
        </p:txBody>
      </p:sp>
      <p:sp>
        <p:nvSpPr>
          <p:cNvPr id="124" name="Google Shape;124;p6"/>
          <p:cNvSpPr txBox="1"/>
          <p:nvPr/>
        </p:nvSpPr>
        <p:spPr>
          <a:xfrm>
            <a:off x="3689775" y="1131688"/>
            <a:ext cx="889500" cy="38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Lower Back</a:t>
            </a:r>
            <a:endParaRPr b="0" i="0" sz="1400" u="none" cap="none" strike="noStrike">
              <a:solidFill>
                <a:srgbClr val="000000"/>
              </a:solidFill>
              <a:latin typeface="Arial"/>
              <a:ea typeface="Arial"/>
              <a:cs typeface="Arial"/>
              <a:sym typeface="Arial"/>
            </a:endParaRPr>
          </a:p>
        </p:txBody>
      </p:sp>
      <p:cxnSp>
        <p:nvCxnSpPr>
          <p:cNvPr id="125" name="Google Shape;125;p6"/>
          <p:cNvCxnSpPr>
            <a:stCxn id="124" idx="1"/>
          </p:cNvCxnSpPr>
          <p:nvPr/>
        </p:nvCxnSpPr>
        <p:spPr>
          <a:xfrm flipH="1">
            <a:off x="2886075" y="1324588"/>
            <a:ext cx="803700" cy="474000"/>
          </a:xfrm>
          <a:prstGeom prst="straightConnector1">
            <a:avLst/>
          </a:prstGeom>
          <a:noFill/>
          <a:ln cap="flat" cmpd="sng" w="9525">
            <a:solidFill>
              <a:schemeClr val="dk2"/>
            </a:solidFill>
            <a:prstDash val="solid"/>
            <a:round/>
            <a:headEnd len="sm" w="sm" type="none"/>
            <a:tailEnd len="med" w="med" type="triangle"/>
          </a:ln>
        </p:spPr>
      </p:cxnSp>
      <p:cxnSp>
        <p:nvCxnSpPr>
          <p:cNvPr id="126" name="Google Shape;126;p6"/>
          <p:cNvCxnSpPr>
            <a:stCxn id="123" idx="3"/>
          </p:cNvCxnSpPr>
          <p:nvPr/>
        </p:nvCxnSpPr>
        <p:spPr>
          <a:xfrm>
            <a:off x="1359175" y="753088"/>
            <a:ext cx="294600" cy="145200"/>
          </a:xfrm>
          <a:prstGeom prst="straightConnector1">
            <a:avLst/>
          </a:prstGeom>
          <a:noFill/>
          <a:ln cap="flat" cmpd="sng" w="9525">
            <a:solidFill>
              <a:schemeClr val="dk2"/>
            </a:solidFill>
            <a:prstDash val="solid"/>
            <a:round/>
            <a:headEnd len="sm" w="sm" type="none"/>
            <a:tailEnd len="med" w="med" type="triangle"/>
          </a:ln>
        </p:spPr>
      </p:cxnSp>
      <p:sp>
        <p:nvSpPr>
          <p:cNvPr id="127" name="Google Shape;127;p6"/>
          <p:cNvSpPr txBox="1"/>
          <p:nvPr/>
        </p:nvSpPr>
        <p:spPr>
          <a:xfrm>
            <a:off x="625100" y="1466263"/>
            <a:ext cx="685800" cy="72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Upper Side</a:t>
            </a:r>
            <a:endParaRPr b="0" i="0" sz="1400" u="none" cap="none" strike="noStrike">
              <a:solidFill>
                <a:srgbClr val="000000"/>
              </a:solidFill>
              <a:latin typeface="Arial"/>
              <a:ea typeface="Arial"/>
              <a:cs typeface="Arial"/>
              <a:sym typeface="Arial"/>
            </a:endParaRPr>
          </a:p>
        </p:txBody>
      </p:sp>
      <p:cxnSp>
        <p:nvCxnSpPr>
          <p:cNvPr id="128" name="Google Shape;128;p6"/>
          <p:cNvCxnSpPr>
            <a:stCxn id="127" idx="3"/>
          </p:cNvCxnSpPr>
          <p:nvPr/>
        </p:nvCxnSpPr>
        <p:spPr>
          <a:xfrm flipH="1" rot="10800000">
            <a:off x="1310900" y="1723363"/>
            <a:ext cx="482100" cy="102900"/>
          </a:xfrm>
          <a:prstGeom prst="straightConnector1">
            <a:avLst/>
          </a:prstGeom>
          <a:noFill/>
          <a:ln cap="flat" cmpd="sng" w="9525">
            <a:solidFill>
              <a:schemeClr val="dk2"/>
            </a:solidFill>
            <a:prstDash val="solid"/>
            <a:round/>
            <a:headEnd len="sm" w="sm" type="none"/>
            <a:tailEnd len="med" w="med" type="triangle"/>
          </a:ln>
        </p:spPr>
      </p:cxnSp>
      <p:sp>
        <p:nvSpPr>
          <p:cNvPr id="129" name="Google Shape;129;p6"/>
          <p:cNvSpPr txBox="1"/>
          <p:nvPr/>
        </p:nvSpPr>
        <p:spPr>
          <a:xfrm>
            <a:off x="3281400" y="800713"/>
            <a:ext cx="1297800" cy="38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Middle Back</a:t>
            </a:r>
            <a:endParaRPr b="0" i="0" sz="1400" u="none" cap="none" strike="noStrike">
              <a:solidFill>
                <a:srgbClr val="000000"/>
              </a:solidFill>
              <a:latin typeface="Arial"/>
              <a:ea typeface="Arial"/>
              <a:cs typeface="Arial"/>
              <a:sym typeface="Arial"/>
            </a:endParaRPr>
          </a:p>
        </p:txBody>
      </p:sp>
      <p:cxnSp>
        <p:nvCxnSpPr>
          <p:cNvPr id="130" name="Google Shape;130;p6"/>
          <p:cNvCxnSpPr>
            <a:stCxn id="129" idx="1"/>
          </p:cNvCxnSpPr>
          <p:nvPr/>
        </p:nvCxnSpPr>
        <p:spPr>
          <a:xfrm flipH="1">
            <a:off x="2714700" y="993613"/>
            <a:ext cx="566700" cy="408300"/>
          </a:xfrm>
          <a:prstGeom prst="straightConnector1">
            <a:avLst/>
          </a:prstGeom>
          <a:noFill/>
          <a:ln cap="flat" cmpd="sng" w="9525">
            <a:solidFill>
              <a:schemeClr val="dk2"/>
            </a:solidFill>
            <a:prstDash val="solid"/>
            <a:round/>
            <a:headEnd len="sm" w="sm" type="none"/>
            <a:tailEnd len="med" w="med" type="triangle"/>
          </a:ln>
        </p:spPr>
      </p:cxnSp>
      <p:graphicFrame>
        <p:nvGraphicFramePr>
          <p:cNvPr id="131" name="Google Shape;131;p6"/>
          <p:cNvGraphicFramePr/>
          <p:nvPr/>
        </p:nvGraphicFramePr>
        <p:xfrm>
          <a:off x="5024450" y="753100"/>
          <a:ext cx="3000000" cy="3000000"/>
        </p:xfrm>
        <a:graphic>
          <a:graphicData uri="http://schemas.openxmlformats.org/drawingml/2006/table">
            <a:tbl>
              <a:tblPr>
                <a:noFill/>
                <a:tableStyleId>{98996CE6-0C2B-40CD-9211-BFF3B5694E46}</a:tableStyleId>
              </a:tblPr>
              <a:tblGrid>
                <a:gridCol w="1236075"/>
                <a:gridCol w="1236075"/>
                <a:gridCol w="1236075"/>
              </a:tblGrid>
              <a:tr h="3725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Part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Quantity</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Description</a:t>
                      </a:r>
                      <a:endParaRPr sz="1400" u="none" cap="none" strike="noStrike"/>
                    </a:p>
                  </a:txBody>
                  <a:tcPr marT="91425" marB="91425" marR="91425" marL="91425"/>
                </a:tc>
              </a:tr>
              <a:tr h="3725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Upper Back</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725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Lower Back</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725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Middle Back</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725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Upper Side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725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Cushion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725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Seat Base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725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Upper Ring</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725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Leg</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4</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72525">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Bottom Ring</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idx="2" type="body"/>
          </p:nvPr>
        </p:nvSpPr>
        <p:spPr>
          <a:xfrm>
            <a:off x="204064" y="718839"/>
            <a:ext cx="8692500" cy="5223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600"/>
              </a:spcBef>
              <a:spcAft>
                <a:spcPts val="0"/>
              </a:spcAft>
              <a:buClr>
                <a:schemeClr val="dk1"/>
              </a:buClr>
              <a:buSzPts val="1100"/>
              <a:buFont typeface="Arial"/>
              <a:buNone/>
            </a:pPr>
            <a:r>
              <a:rPr lang="en"/>
              <a:t>Activity: Bill of Materials Creation</a:t>
            </a:r>
            <a:endParaRPr/>
          </a:p>
          <a:p>
            <a:pPr indent="0" lvl="0" marL="0" rtl="0" algn="l">
              <a:lnSpc>
                <a:spcPct val="100000"/>
              </a:lnSpc>
              <a:spcBef>
                <a:spcPts val="600"/>
              </a:spcBef>
              <a:spcAft>
                <a:spcPts val="0"/>
              </a:spcAft>
              <a:buClr>
                <a:schemeClr val="dk1"/>
              </a:buClr>
              <a:buSzPts val="1100"/>
              <a:buFont typeface="Arial"/>
              <a:buNone/>
            </a:pPr>
            <a:r>
              <a:t/>
            </a:r>
            <a:endParaRPr/>
          </a:p>
          <a:p>
            <a:pPr indent="0" lvl="0" marL="0" rtl="0" algn="l">
              <a:lnSpc>
                <a:spcPct val="100000"/>
              </a:lnSpc>
              <a:spcBef>
                <a:spcPts val="600"/>
              </a:spcBef>
              <a:spcAft>
                <a:spcPts val="0"/>
              </a:spcAft>
              <a:buSzPts val="2800"/>
              <a:buNone/>
            </a:pPr>
            <a:r>
              <a:t/>
            </a:r>
            <a:endParaRPr/>
          </a:p>
        </p:txBody>
      </p:sp>
      <p:sp>
        <p:nvSpPr>
          <p:cNvPr id="137" name="Google Shape;137;p7"/>
          <p:cNvSpPr txBox="1"/>
          <p:nvPr>
            <p:ph idx="3" type="body"/>
          </p:nvPr>
        </p:nvSpPr>
        <p:spPr>
          <a:xfrm>
            <a:off x="204064" y="1308169"/>
            <a:ext cx="8692500" cy="28257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500"/>
              </a:spcBef>
              <a:spcAft>
                <a:spcPts val="0"/>
              </a:spcAft>
              <a:buSzPts val="2400"/>
              <a:buNone/>
            </a:pPr>
            <a:r>
              <a:rPr lang="en"/>
              <a:t>Try to create a Bill of Materials for one of the products you chose to help you survive on the island. </a:t>
            </a:r>
            <a:endParaRPr/>
          </a:p>
          <a:p>
            <a:pPr indent="0" lvl="0" marL="0" rtl="0" algn="l">
              <a:lnSpc>
                <a:spcPct val="100000"/>
              </a:lnSpc>
              <a:spcBef>
                <a:spcPts val="500"/>
              </a:spcBef>
              <a:spcAft>
                <a:spcPts val="0"/>
              </a:spcAft>
              <a:buSzPts val="2400"/>
              <a:buNone/>
            </a:pPr>
            <a:r>
              <a:t/>
            </a:r>
            <a:endParaRPr sz="1800"/>
          </a:p>
          <a:p>
            <a:pPr indent="0" lvl="0" marL="0" rtl="0" algn="l">
              <a:lnSpc>
                <a:spcPct val="100000"/>
              </a:lnSpc>
              <a:spcBef>
                <a:spcPts val="500"/>
              </a:spcBef>
              <a:spcAft>
                <a:spcPts val="0"/>
              </a:spcAft>
              <a:buSzPts val="2400"/>
              <a:buNone/>
            </a:pPr>
            <a:r>
              <a:t/>
            </a:r>
            <a:endParaRPr sz="1800"/>
          </a:p>
          <a:p>
            <a:pPr indent="0" lvl="0" marL="0" rtl="0" algn="l">
              <a:lnSpc>
                <a:spcPct val="100000"/>
              </a:lnSpc>
              <a:spcBef>
                <a:spcPts val="500"/>
              </a:spcBef>
              <a:spcAft>
                <a:spcPts val="0"/>
              </a:spcAft>
              <a:buSzPts val="2400"/>
              <a:buNone/>
            </a:pPr>
            <a:r>
              <a:rPr lang="en" sz="1800"/>
              <a:t>Sketching your product out can really help you decide on how many parts there are.</a:t>
            </a:r>
            <a:endParaRPr sz="1800"/>
          </a:p>
          <a:p>
            <a:pPr indent="0" lvl="0" marL="0" rtl="0" algn="l">
              <a:lnSpc>
                <a:spcPct val="100000"/>
              </a:lnSpc>
              <a:spcBef>
                <a:spcPts val="500"/>
              </a:spcBef>
              <a:spcAft>
                <a:spcPts val="0"/>
              </a:spcAft>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8"/>
          <p:cNvPicPr preferRelativeResize="0"/>
          <p:nvPr/>
        </p:nvPicPr>
        <p:blipFill rotWithShape="1">
          <a:blip r:embed="rId3">
            <a:alphaModFix/>
          </a:blip>
          <a:srcRect b="0" l="0" r="0" t="0"/>
          <a:stretch/>
        </p:blipFill>
        <p:spPr>
          <a:xfrm>
            <a:off x="551148" y="2792325"/>
            <a:ext cx="3006450" cy="1954175"/>
          </a:xfrm>
          <a:prstGeom prst="rect">
            <a:avLst/>
          </a:prstGeom>
          <a:noFill/>
          <a:ln>
            <a:noFill/>
          </a:ln>
        </p:spPr>
      </p:pic>
      <p:pic>
        <p:nvPicPr>
          <p:cNvPr id="143" name="Google Shape;143;p8"/>
          <p:cNvPicPr preferRelativeResize="0"/>
          <p:nvPr/>
        </p:nvPicPr>
        <p:blipFill rotWithShape="1">
          <a:blip r:embed="rId4">
            <a:alphaModFix/>
          </a:blip>
          <a:srcRect b="0" l="0" r="0" t="0"/>
          <a:stretch/>
        </p:blipFill>
        <p:spPr>
          <a:xfrm>
            <a:off x="4760123" y="2678850"/>
            <a:ext cx="3039438" cy="2181125"/>
          </a:xfrm>
          <a:prstGeom prst="rect">
            <a:avLst/>
          </a:prstGeom>
          <a:noFill/>
          <a:ln>
            <a:noFill/>
          </a:ln>
        </p:spPr>
      </p:pic>
      <p:sp>
        <p:nvSpPr>
          <p:cNvPr id="144" name="Google Shape;144;p8"/>
          <p:cNvSpPr txBox="1"/>
          <p:nvPr>
            <p:ph idx="2" type="body"/>
          </p:nvPr>
        </p:nvSpPr>
        <p:spPr>
          <a:xfrm>
            <a:off x="204064" y="718839"/>
            <a:ext cx="8692500" cy="5223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600"/>
              </a:spcBef>
              <a:spcAft>
                <a:spcPts val="0"/>
              </a:spcAft>
              <a:buClr>
                <a:schemeClr val="dk1"/>
              </a:buClr>
              <a:buSzPts val="1100"/>
              <a:buFont typeface="Arial"/>
              <a:buNone/>
            </a:pPr>
            <a:r>
              <a:rPr lang="en"/>
              <a:t>Designing your product</a:t>
            </a:r>
            <a:endParaRPr/>
          </a:p>
          <a:p>
            <a:pPr indent="0" lvl="0" marL="0" rtl="0" algn="l">
              <a:lnSpc>
                <a:spcPct val="100000"/>
              </a:lnSpc>
              <a:spcBef>
                <a:spcPts val="600"/>
              </a:spcBef>
              <a:spcAft>
                <a:spcPts val="0"/>
              </a:spcAft>
              <a:buClr>
                <a:schemeClr val="dk1"/>
              </a:buClr>
              <a:buSzPts val="1100"/>
              <a:buFont typeface="Arial"/>
              <a:buNone/>
            </a:pPr>
            <a:r>
              <a:t/>
            </a:r>
            <a:endParaRPr/>
          </a:p>
          <a:p>
            <a:pPr indent="0" lvl="0" marL="0" rtl="0" algn="l">
              <a:lnSpc>
                <a:spcPct val="100000"/>
              </a:lnSpc>
              <a:spcBef>
                <a:spcPts val="600"/>
              </a:spcBef>
              <a:spcAft>
                <a:spcPts val="0"/>
              </a:spcAft>
              <a:buSzPts val="2800"/>
              <a:buNone/>
            </a:pPr>
            <a:r>
              <a:t/>
            </a:r>
            <a:endParaRPr/>
          </a:p>
        </p:txBody>
      </p:sp>
      <p:sp>
        <p:nvSpPr>
          <p:cNvPr id="145" name="Google Shape;145;p8"/>
          <p:cNvSpPr txBox="1"/>
          <p:nvPr>
            <p:ph idx="3" type="body"/>
          </p:nvPr>
        </p:nvSpPr>
        <p:spPr>
          <a:xfrm>
            <a:off x="204075" y="1308172"/>
            <a:ext cx="8692500" cy="13707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500"/>
              </a:spcBef>
              <a:spcAft>
                <a:spcPts val="0"/>
              </a:spcAft>
              <a:buSzPts val="2400"/>
              <a:buNone/>
            </a:pPr>
            <a:r>
              <a:rPr lang="en" sz="1800"/>
              <a:t>What you did earlier is just an example of the first few phases of product development. After coming up with a rough outline of what the product should be, companies usually head into an in depth design phase. Normally, this involves the use of 3d modelling software, and then prototype versions.</a:t>
            </a:r>
            <a:endParaRPr sz="1800"/>
          </a:p>
          <a:p>
            <a:pPr indent="0" lvl="0" marL="0" rtl="0" algn="l">
              <a:lnSpc>
                <a:spcPct val="100000"/>
              </a:lnSpc>
              <a:spcBef>
                <a:spcPts val="500"/>
              </a:spcBef>
              <a:spcAft>
                <a:spcPts val="0"/>
              </a:spcAft>
              <a:buSzPts val="2400"/>
              <a:buNone/>
            </a:pPr>
            <a:r>
              <a:t/>
            </a:r>
            <a:endParaRPr sz="1800"/>
          </a:p>
          <a:p>
            <a:pPr indent="0" lvl="0" marL="0" rtl="0" algn="l">
              <a:lnSpc>
                <a:spcPct val="100000"/>
              </a:lnSpc>
              <a:spcBef>
                <a:spcPts val="500"/>
              </a:spcBef>
              <a:spcAft>
                <a:spcPts val="0"/>
              </a:spcAft>
              <a:buSzPts val="2400"/>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9"/>
          <p:cNvPicPr preferRelativeResize="0"/>
          <p:nvPr/>
        </p:nvPicPr>
        <p:blipFill rotWithShape="1">
          <a:blip r:embed="rId3">
            <a:alphaModFix/>
          </a:blip>
          <a:srcRect b="0" l="13692" r="13283" t="28749"/>
          <a:stretch/>
        </p:blipFill>
        <p:spPr>
          <a:xfrm>
            <a:off x="5314950" y="1461975"/>
            <a:ext cx="3429000" cy="2219550"/>
          </a:xfrm>
          <a:prstGeom prst="rect">
            <a:avLst/>
          </a:prstGeom>
          <a:noFill/>
          <a:ln>
            <a:noFill/>
          </a:ln>
        </p:spPr>
      </p:pic>
      <p:sp>
        <p:nvSpPr>
          <p:cNvPr id="151" name="Google Shape;151;p9"/>
          <p:cNvSpPr txBox="1"/>
          <p:nvPr>
            <p:ph idx="2" type="body"/>
          </p:nvPr>
        </p:nvSpPr>
        <p:spPr>
          <a:xfrm>
            <a:off x="204064" y="718839"/>
            <a:ext cx="8692500" cy="5223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600"/>
              </a:spcBef>
              <a:spcAft>
                <a:spcPts val="0"/>
              </a:spcAft>
              <a:buClr>
                <a:schemeClr val="dk1"/>
              </a:buClr>
              <a:buSzPts val="1100"/>
              <a:buFont typeface="Arial"/>
              <a:buNone/>
            </a:pPr>
            <a:r>
              <a:rPr lang="en"/>
              <a:t>After Production</a:t>
            </a:r>
            <a:endParaRPr/>
          </a:p>
          <a:p>
            <a:pPr indent="0" lvl="0" marL="0" rtl="0" algn="l">
              <a:lnSpc>
                <a:spcPct val="100000"/>
              </a:lnSpc>
              <a:spcBef>
                <a:spcPts val="600"/>
              </a:spcBef>
              <a:spcAft>
                <a:spcPts val="0"/>
              </a:spcAft>
              <a:buClr>
                <a:schemeClr val="dk1"/>
              </a:buClr>
              <a:buSzPts val="1100"/>
              <a:buFont typeface="Arial"/>
              <a:buNone/>
            </a:pPr>
            <a:r>
              <a:t/>
            </a:r>
            <a:endParaRPr/>
          </a:p>
          <a:p>
            <a:pPr indent="0" lvl="0" marL="0" rtl="0" algn="l">
              <a:lnSpc>
                <a:spcPct val="100000"/>
              </a:lnSpc>
              <a:spcBef>
                <a:spcPts val="600"/>
              </a:spcBef>
              <a:spcAft>
                <a:spcPts val="0"/>
              </a:spcAft>
              <a:buSzPts val="2800"/>
              <a:buNone/>
            </a:pPr>
            <a:r>
              <a:t/>
            </a:r>
            <a:endParaRPr/>
          </a:p>
        </p:txBody>
      </p:sp>
      <p:sp>
        <p:nvSpPr>
          <p:cNvPr id="152" name="Google Shape;152;p9"/>
          <p:cNvSpPr txBox="1"/>
          <p:nvPr>
            <p:ph idx="3" type="body"/>
          </p:nvPr>
        </p:nvSpPr>
        <p:spPr>
          <a:xfrm>
            <a:off x="204075" y="1308175"/>
            <a:ext cx="4467900" cy="28257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500"/>
              </a:spcBef>
              <a:spcAft>
                <a:spcPts val="0"/>
              </a:spcAft>
              <a:buClr>
                <a:schemeClr val="dk1"/>
              </a:buClr>
              <a:buSzPts val="1100"/>
              <a:buFont typeface="Arial"/>
              <a:buNone/>
            </a:pPr>
            <a:r>
              <a:rPr lang="en" sz="1800"/>
              <a:t>Even after production has started on a product, the process is not over. The team (you in this case) needs to fix issues found by customers in either the current or future versions, and needs to decide when to phase out production and support of older models. The easiest place to see this process is in phones where after roughly two years of sales, the phones are no longer sold in stores, and after 5-6 years are no longer supported by the manufacturer.</a:t>
            </a:r>
            <a:endParaRPr sz="1800"/>
          </a:p>
          <a:p>
            <a:pPr indent="0" lvl="0" marL="0" rtl="0" algn="l">
              <a:lnSpc>
                <a:spcPct val="100000"/>
              </a:lnSpc>
              <a:spcBef>
                <a:spcPts val="500"/>
              </a:spcBef>
              <a:spcAft>
                <a:spcPts val="0"/>
              </a:spcAft>
              <a:buClr>
                <a:schemeClr val="dk1"/>
              </a:buClr>
              <a:buSzPts val="1100"/>
              <a:buFont typeface="Arial"/>
              <a:buNone/>
            </a:pPr>
            <a:r>
              <a:t/>
            </a:r>
            <a:endParaRPr sz="1800"/>
          </a:p>
          <a:p>
            <a:pPr indent="0" lvl="0" marL="0" rtl="0" algn="l">
              <a:lnSpc>
                <a:spcPct val="100000"/>
              </a:lnSpc>
              <a:spcBef>
                <a:spcPts val="500"/>
              </a:spcBef>
              <a:spcAft>
                <a:spcPts val="0"/>
              </a:spcAft>
              <a:buSzPts val="2400"/>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