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6" roundtripDataSignature="AMtx7mhyEt8AyWcu7uwlNKysgrSlyG6Vr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eming.org/deming/deming-the-man"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hg.org/legal-articles/three-types-of-product-defects-for-product-liability-lawsuits-24105"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qsrmagazine.com/content/drive-thru-performance-study-order-accuracy"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7" name="Google Shape;7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96e74264e9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5" name="Google Shape;155;g96e74264e9_0_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4" name="Google Shape;8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Link to worksheet here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1" name="Google Shape;91;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Clr>
                <a:schemeClr val="dk1"/>
              </a:buClr>
              <a:buSzPts val="1100"/>
              <a:buChar char="●"/>
            </a:pPr>
            <a:r>
              <a:rPr lang="en">
                <a:solidFill>
                  <a:schemeClr val="dk1"/>
                </a:solidFill>
              </a:rPr>
              <a:t>Ask if anyone has heard of W. Edwards Deming</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lang="en">
                <a:solidFill>
                  <a:schemeClr val="dk1"/>
                </a:solidFill>
              </a:rPr>
              <a:t>Go through info on slide</a:t>
            </a:r>
            <a:endParaRPr>
              <a:solidFill>
                <a:schemeClr val="dk1"/>
              </a:solidFill>
            </a:endParaRPr>
          </a:p>
          <a:p>
            <a:pPr indent="0" lvl="0" marL="0" rtl="0" algn="l">
              <a:lnSpc>
                <a:spcPct val="100000"/>
              </a:lnSpc>
              <a:spcBef>
                <a:spcPts val="0"/>
              </a:spcBef>
              <a:spcAft>
                <a:spcPts val="0"/>
              </a:spcAft>
              <a:buClr>
                <a:schemeClr val="dk1"/>
              </a:buClr>
              <a:buSzPts val="1100"/>
              <a:buFont typeface="Arial"/>
              <a:buNone/>
            </a:pPr>
            <a:r>
              <a:rPr lang="en" u="sng">
                <a:solidFill>
                  <a:schemeClr val="hlink"/>
                </a:solidFill>
                <a:hlinkClick r:id="rId2"/>
              </a:rPr>
              <a:t>https://deming.org/deming/deming-the-man</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8" name="Google Shape;9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4" name="Google Shape;10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u="sng">
                <a:solidFill>
                  <a:schemeClr val="hlink"/>
                </a:solidFill>
                <a:hlinkClick r:id="rId2"/>
              </a:rPr>
              <a:t>https://www.hg.org/legal-articles/three-types-of-product-defects-for-product-liability-lawsuits-24105</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u="sng">
                <a:solidFill>
                  <a:schemeClr val="hlink"/>
                </a:solidFill>
                <a:hlinkClick r:id="rId2"/>
              </a:rPr>
              <a:t>https://www.qsrmagazine.com/content/drive-thru-performance-study-order-accuracy</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 name="Google Shape;11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 name="Google Shape;13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96e74264e9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9" name="Google Shape;139;g96e74264e9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9" name="Shape 9"/>
        <p:cNvGrpSpPr/>
        <p:nvPr/>
      </p:nvGrpSpPr>
      <p:grpSpPr>
        <a:xfrm>
          <a:off x="0" y="0"/>
          <a:ext cx="0" cy="0"/>
          <a:chOff x="0" y="0"/>
          <a:chExt cx="0" cy="0"/>
        </a:xfrm>
      </p:grpSpPr>
      <p:sp>
        <p:nvSpPr>
          <p:cNvPr id="10" name="Google Shape;10;p12"/>
          <p:cNvSpPr/>
          <p:nvPr/>
        </p:nvSpPr>
        <p:spPr>
          <a:xfrm>
            <a:off x="0" y="0"/>
            <a:ext cx="9144000" cy="5143500"/>
          </a:xfrm>
          <a:prstGeom prst="rect">
            <a:avLst/>
          </a:prstGeom>
          <a:solidFill>
            <a:srgbClr val="68696C"/>
          </a:solidFill>
          <a:ln>
            <a:noFill/>
          </a:ln>
          <a:effectLst>
            <a:outerShdw blurRad="40000" rotWithShape="0" dir="5400000" dist="23000">
              <a:srgbClr val="000000">
                <a:alpha val="34117"/>
              </a:srgbClr>
            </a:outerShdw>
          </a:effectLst>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 name="Google Shape;11;p12"/>
          <p:cNvSpPr/>
          <p:nvPr/>
        </p:nvSpPr>
        <p:spPr>
          <a:xfrm>
            <a:off x="478924" y="242751"/>
            <a:ext cx="629933" cy="830723"/>
          </a:xfrm>
          <a:custGeom>
            <a:rect b="b" l="l" r="r" t="t"/>
            <a:pathLst>
              <a:path extrusionOk="0" h="1107631" w="83991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2" name="Google Shape;12;p12"/>
          <p:cNvSpPr/>
          <p:nvPr/>
        </p:nvSpPr>
        <p:spPr>
          <a:xfrm>
            <a:off x="-98380" y="2367271"/>
            <a:ext cx="1461356" cy="1927164"/>
          </a:xfrm>
          <a:custGeom>
            <a:rect b="b" l="l" r="r" t="t"/>
            <a:pathLst>
              <a:path extrusionOk="0" h="2569552" w="1948475">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3" name="Google Shape;13;p12"/>
          <p:cNvSpPr/>
          <p:nvPr/>
        </p:nvSpPr>
        <p:spPr>
          <a:xfrm>
            <a:off x="5491618" y="2943127"/>
            <a:ext cx="349089" cy="460361"/>
          </a:xfrm>
          <a:custGeom>
            <a:rect b="b" l="l" r="r" t="t"/>
            <a:pathLst>
              <a:path extrusionOk="0" h="613815" w="465452">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4" name="Google Shape;14;p12"/>
          <p:cNvSpPr/>
          <p:nvPr/>
        </p:nvSpPr>
        <p:spPr>
          <a:xfrm>
            <a:off x="8154471" y="3418610"/>
            <a:ext cx="629932" cy="830723"/>
          </a:xfrm>
          <a:custGeom>
            <a:rect b="b" l="l" r="r" t="t"/>
            <a:pathLst>
              <a:path extrusionOk="0" h="1107631" w="83991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 name="Google Shape;15;p12"/>
          <p:cNvSpPr/>
          <p:nvPr/>
        </p:nvSpPr>
        <p:spPr>
          <a:xfrm>
            <a:off x="7291797" y="308983"/>
            <a:ext cx="1859454" cy="2452155"/>
          </a:xfrm>
          <a:custGeom>
            <a:rect b="b" l="l" r="r" t="t"/>
            <a:pathLst>
              <a:path extrusionOk="0" h="3269540" w="2479272">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id="16" name="Google Shape;16;p12"/>
          <p:cNvPicPr preferRelativeResize="0"/>
          <p:nvPr/>
        </p:nvPicPr>
        <p:blipFill rotWithShape="1">
          <a:blip r:embed="rId2">
            <a:alphaModFix/>
          </a:blip>
          <a:srcRect b="0" l="0" r="0" t="0"/>
          <a:stretch/>
        </p:blipFill>
        <p:spPr>
          <a:xfrm>
            <a:off x="8366872" y="93473"/>
            <a:ext cx="521208" cy="162944"/>
          </a:xfrm>
          <a:prstGeom prst="rect">
            <a:avLst/>
          </a:prstGeom>
          <a:noFill/>
          <a:ln>
            <a:noFill/>
          </a:ln>
        </p:spPr>
      </p:pic>
      <p:sp>
        <p:nvSpPr>
          <p:cNvPr id="17" name="Google Shape;17;p12"/>
          <p:cNvSpPr/>
          <p:nvPr/>
        </p:nvSpPr>
        <p:spPr>
          <a:xfrm>
            <a:off x="1143" y="7060"/>
            <a:ext cx="9141600" cy="3771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pic>
        <p:nvPicPr>
          <p:cNvPr id="18" name="Google Shape;18;p12"/>
          <p:cNvPicPr preferRelativeResize="0"/>
          <p:nvPr/>
        </p:nvPicPr>
        <p:blipFill rotWithShape="1">
          <a:blip r:embed="rId3">
            <a:alphaModFix/>
          </a:blip>
          <a:srcRect b="0" l="0" r="0" t="0"/>
          <a:stretch/>
        </p:blipFill>
        <p:spPr>
          <a:xfrm>
            <a:off x="8512420" y="80399"/>
            <a:ext cx="492553" cy="246277"/>
          </a:xfrm>
          <a:prstGeom prst="rect">
            <a:avLst/>
          </a:prstGeom>
          <a:noFill/>
          <a:ln>
            <a:noFill/>
          </a:ln>
        </p:spPr>
      </p:pic>
      <p:sp>
        <p:nvSpPr>
          <p:cNvPr id="19" name="Google Shape;19;p12"/>
          <p:cNvSpPr txBox="1"/>
          <p:nvPr>
            <p:ph idx="1" type="body"/>
          </p:nvPr>
        </p:nvSpPr>
        <p:spPr>
          <a:xfrm>
            <a:off x="2008148" y="3287404"/>
            <a:ext cx="5793000" cy="3576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0" name="Google Shape;20;p12"/>
          <p:cNvSpPr txBox="1"/>
          <p:nvPr>
            <p:ph idx="2" type="body"/>
          </p:nvPr>
        </p:nvSpPr>
        <p:spPr>
          <a:xfrm>
            <a:off x="2008148" y="3670551"/>
            <a:ext cx="5793000" cy="4092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1" name="Google Shape;21;p12"/>
          <p:cNvSpPr txBox="1"/>
          <p:nvPr>
            <p:ph idx="3" type="body"/>
          </p:nvPr>
        </p:nvSpPr>
        <p:spPr>
          <a:xfrm>
            <a:off x="0" y="4149565"/>
            <a:ext cx="9144000" cy="10095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2" name="Google Shape;22;p12"/>
          <p:cNvSpPr txBox="1"/>
          <p:nvPr>
            <p:ph idx="4" type="body"/>
          </p:nvPr>
        </p:nvSpPr>
        <p:spPr>
          <a:xfrm>
            <a:off x="754540" y="956788"/>
            <a:ext cx="7613700" cy="23049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90000"/>
              </a:lnSpc>
              <a:spcBef>
                <a:spcPts val="1100"/>
              </a:spcBef>
              <a:spcAft>
                <a:spcPts val="0"/>
              </a:spcAft>
              <a:buClr>
                <a:schemeClr val="lt1"/>
              </a:buClr>
              <a:buSzPts val="5400"/>
              <a:buFont typeface="Arial"/>
              <a:buNone/>
              <a:defRPr b="1" i="0" sz="5400" u="none" cap="none" strike="noStrike">
                <a:solidFill>
                  <a:schemeClr val="lt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71" name="Shape 71"/>
        <p:cNvGrpSpPr/>
        <p:nvPr/>
      </p:nvGrpSpPr>
      <p:grpSpPr>
        <a:xfrm>
          <a:off x="0" y="0"/>
          <a:ext cx="0" cy="0"/>
          <a:chOff x="0" y="0"/>
          <a:chExt cx="0" cy="0"/>
        </a:xfrm>
      </p:grpSpPr>
      <p:sp>
        <p:nvSpPr>
          <p:cNvPr id="72" name="Google Shape;72;p21"/>
          <p:cNvSpPr txBox="1"/>
          <p:nvPr>
            <p:ph type="title"/>
          </p:nvPr>
        </p:nvSpPr>
        <p:spPr>
          <a:xfrm>
            <a:off x="311700" y="445025"/>
            <a:ext cx="8520600" cy="5727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3" name="Google Shape;73;p21"/>
          <p:cNvSpPr txBox="1"/>
          <p:nvPr>
            <p:ph idx="1" type="body"/>
          </p:nvPr>
        </p:nvSpPr>
        <p:spPr>
          <a:xfrm>
            <a:off x="311700" y="1152475"/>
            <a:ext cx="8520600" cy="3416400"/>
          </a:xfrm>
          <a:prstGeom prst="rect">
            <a:avLst/>
          </a:prstGeom>
          <a:noFill/>
          <a:ln>
            <a:noFill/>
          </a:ln>
        </p:spPr>
        <p:txBody>
          <a:bodyPr anchorCtr="0" anchor="ctr"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4" name="Google Shape;74;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verview">
  <p:cSld name="Overview">
    <p:spTree>
      <p:nvGrpSpPr>
        <p:cNvPr id="23" name="Shape 23"/>
        <p:cNvGrpSpPr/>
        <p:nvPr/>
      </p:nvGrpSpPr>
      <p:grpSpPr>
        <a:xfrm>
          <a:off x="0" y="0"/>
          <a:ext cx="0" cy="0"/>
          <a:chOff x="0" y="0"/>
          <a:chExt cx="0" cy="0"/>
        </a:xfrm>
      </p:grpSpPr>
      <p:cxnSp>
        <p:nvCxnSpPr>
          <p:cNvPr id="24" name="Google Shape;24;p13"/>
          <p:cNvCxnSpPr/>
          <p:nvPr/>
        </p:nvCxnSpPr>
        <p:spPr>
          <a:xfrm>
            <a:off x="204064" y="384370"/>
            <a:ext cx="2006100" cy="0"/>
          </a:xfrm>
          <a:prstGeom prst="straightConnector1">
            <a:avLst/>
          </a:prstGeom>
          <a:noFill/>
          <a:ln cap="flat" cmpd="sng" w="25400">
            <a:solidFill>
              <a:srgbClr val="E46102"/>
            </a:solidFill>
            <a:prstDash val="solid"/>
            <a:round/>
            <a:headEnd len="sm" w="sm" type="none"/>
            <a:tailEnd len="sm" w="sm" type="none"/>
          </a:ln>
        </p:spPr>
      </p:cxnSp>
      <p:cxnSp>
        <p:nvCxnSpPr>
          <p:cNvPr id="25" name="Google Shape;25;p13"/>
          <p:cNvCxnSpPr/>
          <p:nvPr/>
        </p:nvCxnSpPr>
        <p:spPr>
          <a:xfrm>
            <a:off x="2532476" y="384370"/>
            <a:ext cx="6364200" cy="0"/>
          </a:xfrm>
          <a:prstGeom prst="straightConnector1">
            <a:avLst/>
          </a:prstGeom>
          <a:noFill/>
          <a:ln cap="flat" cmpd="sng" w="12700">
            <a:solidFill>
              <a:srgbClr val="E46102"/>
            </a:solidFill>
            <a:prstDash val="solid"/>
            <a:round/>
            <a:headEnd len="sm" w="sm" type="none"/>
            <a:tailEnd len="sm" w="sm" type="none"/>
          </a:ln>
        </p:spPr>
      </p:cxnSp>
      <p:sp>
        <p:nvSpPr>
          <p:cNvPr id="26" name="Google Shape;26;p13"/>
          <p:cNvSpPr txBox="1"/>
          <p:nvPr>
            <p:ph idx="1" type="body"/>
          </p:nvPr>
        </p:nvSpPr>
        <p:spPr>
          <a:xfrm>
            <a:off x="204065" y="740368"/>
            <a:ext cx="2705700" cy="33921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600"/>
              </a:spcBef>
              <a:spcAft>
                <a:spcPts val="0"/>
              </a:spcAft>
              <a:buClr>
                <a:srgbClr val="E46102"/>
              </a:buClr>
              <a:buSzPts val="3200"/>
              <a:buFont typeface="Arial"/>
              <a:buNone/>
              <a:defRPr b="1" i="0" sz="3200" u="none" cap="none" strike="noStrike">
                <a:solidFill>
                  <a:srgbClr val="E46102"/>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7" name="Google Shape;27;p13"/>
          <p:cNvSpPr txBox="1"/>
          <p:nvPr>
            <p:ph idx="2" type="body"/>
          </p:nvPr>
        </p:nvSpPr>
        <p:spPr>
          <a:xfrm>
            <a:off x="3252528" y="1305759"/>
            <a:ext cx="5643900" cy="4671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50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8" name="Google Shape;28;p13"/>
          <p:cNvSpPr txBox="1"/>
          <p:nvPr>
            <p:ph idx="3" type="body"/>
          </p:nvPr>
        </p:nvSpPr>
        <p:spPr>
          <a:xfrm>
            <a:off x="3246526" y="1920619"/>
            <a:ext cx="5649900" cy="2211900"/>
          </a:xfrm>
          <a:prstGeom prst="rect">
            <a:avLst/>
          </a:prstGeom>
          <a:noFill/>
          <a:ln>
            <a:noFill/>
          </a:ln>
        </p:spPr>
        <p:txBody>
          <a:bodyPr anchorCtr="0" anchor="t" bIns="34275" lIns="68575" spcFirstLastPara="1" rIns="68575" wrap="square" tIns="34275">
            <a:noAutofit/>
          </a:bodyPr>
          <a:lstStyle>
            <a:lvl1pPr indent="-355600" lvl="0" marL="457200" marR="0" rtl="0" algn="l">
              <a:lnSpc>
                <a:spcPct val="100000"/>
              </a:lnSpc>
              <a:spcBef>
                <a:spcPts val="400"/>
              </a:spcBef>
              <a:spcAft>
                <a:spcPts val="0"/>
              </a:spcAft>
              <a:buClr>
                <a:srgbClr val="E46102"/>
              </a:buClr>
              <a:buSzPts val="2000"/>
              <a:buFont typeface="Noto Sans Symbols"/>
              <a:buChar char="▪"/>
              <a:defRPr b="0" i="0" sz="2000" u="none" cap="none" strike="noStrike">
                <a:solidFill>
                  <a:schemeClr val="dk1"/>
                </a:solidFill>
                <a:latin typeface="Arial"/>
                <a:ea typeface="Arial"/>
                <a:cs typeface="Arial"/>
                <a:sym typeface="Arial"/>
              </a:defRPr>
            </a:lvl1pPr>
            <a:lvl2pPr indent="-342900" lvl="1" marL="914400" marR="0" rtl="0" algn="l">
              <a:lnSpc>
                <a:spcPct val="100000"/>
              </a:lnSpc>
              <a:spcBef>
                <a:spcPts val="400"/>
              </a:spcBef>
              <a:spcAft>
                <a:spcPts val="0"/>
              </a:spcAft>
              <a:buClr>
                <a:srgbClr val="E46102"/>
              </a:buClr>
              <a:buSzPts val="1800"/>
              <a:buFont typeface="Arial"/>
              <a:buChar char="•"/>
              <a:defRPr b="0" i="0" sz="1800" u="none" cap="none" strike="noStrike">
                <a:solidFill>
                  <a:schemeClr val="dk1"/>
                </a:solidFill>
                <a:latin typeface="Arial"/>
                <a:ea typeface="Arial"/>
                <a:cs typeface="Arial"/>
                <a:sym typeface="Arial"/>
              </a:defRPr>
            </a:lvl2pPr>
            <a:lvl3pPr indent="-330200" lvl="2" marL="1371600" marR="0" rtl="0" algn="l">
              <a:lnSpc>
                <a:spcPct val="100000"/>
              </a:lnSpc>
              <a:spcBef>
                <a:spcPts val="300"/>
              </a:spcBef>
              <a:spcAft>
                <a:spcPts val="0"/>
              </a:spcAft>
              <a:buClr>
                <a:srgbClr val="E46102"/>
              </a:buClr>
              <a:buSzPts val="1600"/>
              <a:buFont typeface="Noto Sans Symbols"/>
              <a:buChar char="▪"/>
              <a:defRPr b="0" i="0" sz="1600" u="none" cap="none" strike="noStrike">
                <a:solidFill>
                  <a:schemeClr val="dk1"/>
                </a:solidFill>
                <a:latin typeface="Arial"/>
                <a:ea typeface="Arial"/>
                <a:cs typeface="Arial"/>
                <a:sym typeface="Arial"/>
              </a:defRPr>
            </a:lvl3pPr>
            <a:lvl4pPr indent="-317500" lvl="3" marL="1828800" marR="0" rtl="0" algn="l">
              <a:lnSpc>
                <a:spcPct val="100000"/>
              </a:lnSpc>
              <a:spcBef>
                <a:spcPts val="300"/>
              </a:spcBef>
              <a:spcAft>
                <a:spcPts val="0"/>
              </a:spcAft>
              <a:buClr>
                <a:srgbClr val="D95E00"/>
              </a:buClr>
              <a:buSzPts val="1400"/>
              <a:buFont typeface="NTR"/>
              <a:buChar char="&gt;"/>
              <a:defRPr b="0" i="0" sz="1400" u="none" cap="none" strike="noStrike">
                <a:solidFill>
                  <a:schemeClr val="dk1"/>
                </a:solidFill>
                <a:latin typeface="Arial"/>
                <a:ea typeface="Arial"/>
                <a:cs typeface="Arial"/>
                <a:sym typeface="Arial"/>
              </a:defRPr>
            </a:lvl4pPr>
            <a:lvl5pPr indent="-304800" lvl="4" marL="2286000" marR="0" rtl="0" algn="l">
              <a:lnSpc>
                <a:spcPct val="100000"/>
              </a:lnSpc>
              <a:spcBef>
                <a:spcPts val="200"/>
              </a:spcBef>
              <a:spcAft>
                <a:spcPts val="0"/>
              </a:spcAft>
              <a:buClr>
                <a:srgbClr val="D95E00"/>
              </a:buClr>
              <a:buSzPts val="1200"/>
              <a:buFont typeface="Noto Sans Symbols"/>
              <a:buChar char="▪"/>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200"/>
              </a:spcBef>
              <a:spcAft>
                <a:spcPts val="0"/>
              </a:spcAft>
              <a:buClr>
                <a:srgbClr val="D95E00"/>
              </a:buClr>
              <a:buSzPts val="1100"/>
              <a:buFont typeface="NTR"/>
              <a:buNone/>
              <a:defRPr b="0" i="0" sz="1100" u="none" cap="none" strike="noStrike">
                <a:solidFill>
                  <a:schemeClr val="dk1"/>
                </a:solidFill>
                <a:latin typeface="Arial"/>
                <a:ea typeface="Arial"/>
                <a:cs typeface="Arial"/>
                <a:sym typeface="Arial"/>
              </a:defRPr>
            </a:lvl6pPr>
            <a:lvl7pPr indent="-228600" lvl="6" marL="3200400" marR="0" rtl="0" algn="l">
              <a:lnSpc>
                <a:spcPct val="100000"/>
              </a:lnSpc>
              <a:spcBef>
                <a:spcPts val="200"/>
              </a:spcBef>
              <a:spcAft>
                <a:spcPts val="0"/>
              </a:spcAft>
              <a:buClr>
                <a:srgbClr val="D95E00"/>
              </a:buClr>
              <a:buSzPts val="1000"/>
              <a:buFont typeface="Noto Sans Symbols"/>
              <a:buNone/>
              <a:defRPr b="0" i="0" sz="1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9" name="Google Shape;29;p13"/>
          <p:cNvSpPr txBox="1"/>
          <p:nvPr>
            <p:ph idx="4" type="body"/>
          </p:nvPr>
        </p:nvSpPr>
        <p:spPr>
          <a:xfrm>
            <a:off x="0" y="4133850"/>
            <a:ext cx="9144000" cy="10095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30" name="Shape 30"/>
        <p:cNvGrpSpPr/>
        <p:nvPr/>
      </p:nvGrpSpPr>
      <p:grpSpPr>
        <a:xfrm>
          <a:off x="0" y="0"/>
          <a:ext cx="0" cy="0"/>
          <a:chOff x="0" y="0"/>
          <a:chExt cx="0" cy="0"/>
        </a:xfrm>
      </p:grpSpPr>
      <p:cxnSp>
        <p:nvCxnSpPr>
          <p:cNvPr id="31" name="Google Shape;31;p14"/>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32" name="Google Shape;32;p14"/>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33" name="Google Shape;33;p14"/>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4" name="Google Shape;34;p14"/>
          <p:cNvSpPr txBox="1"/>
          <p:nvPr>
            <p:ph idx="2" type="body"/>
          </p:nvPr>
        </p:nvSpPr>
        <p:spPr>
          <a:xfrm>
            <a:off x="204064" y="718839"/>
            <a:ext cx="8692500" cy="5223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600"/>
              </a:spcBef>
              <a:spcAft>
                <a:spcPts val="0"/>
              </a:spcAft>
              <a:buClr>
                <a:srgbClr val="E46102"/>
              </a:buClr>
              <a:buSzPts val="2800"/>
              <a:buFont typeface="Arial"/>
              <a:buNone/>
              <a:defRPr b="1" i="0" sz="2800" u="none" cap="none" strike="noStrike">
                <a:solidFill>
                  <a:srgbClr val="E46102"/>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5" name="Google Shape;35;p14"/>
          <p:cNvSpPr txBox="1"/>
          <p:nvPr>
            <p:ph idx="3" type="body"/>
          </p:nvPr>
        </p:nvSpPr>
        <p:spPr>
          <a:xfrm>
            <a:off x="204064" y="1308169"/>
            <a:ext cx="8692500" cy="2825700"/>
          </a:xfrm>
          <a:prstGeom prst="rect">
            <a:avLst/>
          </a:prstGeom>
          <a:noFill/>
          <a:ln>
            <a:noFill/>
          </a:ln>
        </p:spPr>
        <p:txBody>
          <a:bodyPr anchorCtr="0" anchor="t" bIns="34275" lIns="68575" spcFirstLastPara="1" rIns="68575" wrap="square" tIns="34275">
            <a:noAutofit/>
          </a:bodyPr>
          <a:lstStyle>
            <a:lvl1pPr indent="-381000" lvl="0" marL="457200" marR="0" rtl="0" algn="l">
              <a:lnSpc>
                <a:spcPct val="100000"/>
              </a:lnSpc>
              <a:spcBef>
                <a:spcPts val="500"/>
              </a:spcBef>
              <a:spcAft>
                <a:spcPts val="0"/>
              </a:spcAft>
              <a:buClr>
                <a:srgbClr val="E46102"/>
              </a:buClr>
              <a:buSzPts val="2400"/>
              <a:buFont typeface="Noto Sans Symbols"/>
              <a:buChar char="▪"/>
              <a:defRPr b="1" i="0" sz="2400" u="none" cap="none" strike="noStrike">
                <a:solidFill>
                  <a:schemeClr val="dk1"/>
                </a:solidFill>
                <a:latin typeface="Arial"/>
                <a:ea typeface="Arial"/>
                <a:cs typeface="Arial"/>
                <a:sym typeface="Arial"/>
              </a:defRPr>
            </a:lvl1pPr>
            <a:lvl2pPr indent="-355600" lvl="1" marL="914400" marR="0" rtl="0" algn="l">
              <a:lnSpc>
                <a:spcPct val="100000"/>
              </a:lnSpc>
              <a:spcBef>
                <a:spcPts val="400"/>
              </a:spcBef>
              <a:spcAft>
                <a:spcPts val="0"/>
              </a:spcAft>
              <a:buClr>
                <a:srgbClr val="E46102"/>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100000"/>
              </a:lnSpc>
              <a:spcBef>
                <a:spcPts val="400"/>
              </a:spcBef>
              <a:spcAft>
                <a:spcPts val="0"/>
              </a:spcAft>
              <a:buClr>
                <a:srgbClr val="E46102"/>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100000"/>
              </a:lnSpc>
              <a:spcBef>
                <a:spcPts val="300"/>
              </a:spcBef>
              <a:spcAft>
                <a:spcPts val="0"/>
              </a:spcAft>
              <a:buClr>
                <a:srgbClr val="D95E00"/>
              </a:buClr>
              <a:buSzPts val="1600"/>
              <a:buFont typeface="NTR"/>
              <a:buChar char="&gt;"/>
              <a:defRPr b="0" i="0" sz="1600" u="none" cap="none" strike="noStrike">
                <a:solidFill>
                  <a:schemeClr val="dk1"/>
                </a:solidFill>
                <a:latin typeface="Arial"/>
                <a:ea typeface="Arial"/>
                <a:cs typeface="Arial"/>
                <a:sym typeface="Arial"/>
              </a:defRPr>
            </a:lvl4pPr>
            <a:lvl5pPr indent="-317500" lvl="4" marL="2286000" marR="0" rtl="0" algn="l">
              <a:lnSpc>
                <a:spcPct val="100000"/>
              </a:lnSpc>
              <a:spcBef>
                <a:spcPts val="300"/>
              </a:spcBef>
              <a:spcAft>
                <a:spcPts val="0"/>
              </a:spcAft>
              <a:buClr>
                <a:srgbClr val="D95E00"/>
              </a:buClr>
              <a:buSzPts val="1400"/>
              <a:buFont typeface="Noto Sans Symbols"/>
              <a:buChar char="▪"/>
              <a:defRPr b="0" i="0" sz="1400" u="none" cap="none" strike="noStrike">
                <a:solidFill>
                  <a:schemeClr val="dk1"/>
                </a:solidFill>
                <a:latin typeface="Arial"/>
                <a:ea typeface="Arial"/>
                <a:cs typeface="Arial"/>
                <a:sym typeface="Arial"/>
              </a:defRPr>
            </a:lvl5pPr>
            <a:lvl6pPr indent="-304800" lvl="5" marL="2743200" marR="0" rtl="0" algn="l">
              <a:lnSpc>
                <a:spcPct val="100000"/>
              </a:lnSpc>
              <a:spcBef>
                <a:spcPts val="200"/>
              </a:spcBef>
              <a:spcAft>
                <a:spcPts val="0"/>
              </a:spcAft>
              <a:buClr>
                <a:srgbClr val="D95E00"/>
              </a:buClr>
              <a:buSzPts val="1200"/>
              <a:buFont typeface="NTR"/>
              <a:buChar char="&gt;"/>
              <a:defRPr b="0" i="0" sz="1200" u="none" cap="none" strike="noStrike">
                <a:solidFill>
                  <a:schemeClr val="dk1"/>
                </a:solidFill>
                <a:latin typeface="Arial"/>
                <a:ea typeface="Arial"/>
                <a:cs typeface="Arial"/>
                <a:sym typeface="Arial"/>
              </a:defRPr>
            </a:lvl6pPr>
            <a:lvl7pPr indent="-292100" lvl="6" marL="3200400" marR="0" rtl="0" algn="l">
              <a:lnSpc>
                <a:spcPct val="100000"/>
              </a:lnSpc>
              <a:spcBef>
                <a:spcPts val="200"/>
              </a:spcBef>
              <a:spcAft>
                <a:spcPts val="0"/>
              </a:spcAft>
              <a:buClr>
                <a:srgbClr val="D95E00"/>
              </a:buClr>
              <a:buSzPts val="1000"/>
              <a:buFont typeface="Noto Sans Symbols"/>
              <a:buChar char="▪"/>
              <a:defRPr b="0" i="0" sz="1000" u="none" cap="none" strike="noStrike">
                <a:solidFill>
                  <a:schemeClr val="dk1"/>
                </a:solidFill>
                <a:latin typeface="Arial"/>
                <a:ea typeface="Arial"/>
                <a:cs typeface="Arial"/>
                <a:sym typeface="Arial"/>
              </a:defRPr>
            </a:lvl7pPr>
            <a:lvl8pPr indent="-285750" lvl="7" marL="3657600" marR="0" rtl="0" algn="l">
              <a:lnSpc>
                <a:spcPct val="100000"/>
              </a:lnSpc>
              <a:spcBef>
                <a:spcPts val="200"/>
              </a:spcBef>
              <a:spcAft>
                <a:spcPts val="0"/>
              </a:spcAft>
              <a:buClr>
                <a:srgbClr val="D95E00"/>
              </a:buClr>
              <a:buSzPts val="900"/>
              <a:buFont typeface="NTR"/>
              <a:buChar char="&gt;"/>
              <a:defRPr b="0" i="0" sz="9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ull-Page Content">
  <p:cSld name="Full-Page Content">
    <p:spTree>
      <p:nvGrpSpPr>
        <p:cNvPr id="36" name="Shape 36"/>
        <p:cNvGrpSpPr/>
        <p:nvPr/>
      </p:nvGrpSpPr>
      <p:grpSpPr>
        <a:xfrm>
          <a:off x="0" y="0"/>
          <a:ext cx="0" cy="0"/>
          <a:chOff x="0" y="0"/>
          <a:chExt cx="0" cy="0"/>
        </a:xfrm>
      </p:grpSpPr>
      <p:cxnSp>
        <p:nvCxnSpPr>
          <p:cNvPr id="37" name="Google Shape;37;p15"/>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38" name="Google Shape;38;p15"/>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39" name="Google Shape;39;p15"/>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0" name="Google Shape;40;p15"/>
          <p:cNvSpPr txBox="1"/>
          <p:nvPr>
            <p:ph idx="2" type="body"/>
          </p:nvPr>
        </p:nvSpPr>
        <p:spPr>
          <a:xfrm>
            <a:off x="204064" y="647571"/>
            <a:ext cx="8692500" cy="34800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100000"/>
              </a:lnSpc>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41" name="Shape 41"/>
        <p:cNvGrpSpPr/>
        <p:nvPr/>
      </p:nvGrpSpPr>
      <p:grpSpPr>
        <a:xfrm>
          <a:off x="0" y="0"/>
          <a:ext cx="0" cy="0"/>
          <a:chOff x="0" y="0"/>
          <a:chExt cx="0" cy="0"/>
        </a:xfrm>
      </p:grpSpPr>
      <p:cxnSp>
        <p:nvCxnSpPr>
          <p:cNvPr id="42" name="Google Shape;42;p16"/>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43" name="Google Shape;43;p16"/>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44" name="Google Shape;44;p16"/>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5" name="Google Shape;45;p16"/>
          <p:cNvSpPr txBox="1"/>
          <p:nvPr>
            <p:ph idx="2" type="body"/>
          </p:nvPr>
        </p:nvSpPr>
        <p:spPr>
          <a:xfrm>
            <a:off x="4692650" y="647769"/>
            <a:ext cx="4203600" cy="34797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100000"/>
              </a:lnSpc>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6" name="Google Shape;46;p16"/>
          <p:cNvSpPr txBox="1"/>
          <p:nvPr>
            <p:ph idx="3" type="body"/>
          </p:nvPr>
        </p:nvSpPr>
        <p:spPr>
          <a:xfrm>
            <a:off x="204064" y="647571"/>
            <a:ext cx="4209300" cy="34800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100000"/>
              </a:lnSpc>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spTree>
      <p:nvGrpSpPr>
        <p:cNvPr id="47" name="Shape 47"/>
        <p:cNvGrpSpPr/>
        <p:nvPr/>
      </p:nvGrpSpPr>
      <p:grpSpPr>
        <a:xfrm>
          <a:off x="0" y="0"/>
          <a:ext cx="0" cy="0"/>
          <a:chOff x="0" y="0"/>
          <a:chExt cx="0" cy="0"/>
        </a:xfrm>
      </p:grpSpPr>
      <p:cxnSp>
        <p:nvCxnSpPr>
          <p:cNvPr id="48" name="Google Shape;48;p17"/>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49" name="Google Shape;49;p17"/>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50" name="Google Shape;50;p17"/>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1" name="Google Shape;51;p17"/>
          <p:cNvSpPr txBox="1"/>
          <p:nvPr>
            <p:ph idx="2" type="body"/>
          </p:nvPr>
        </p:nvSpPr>
        <p:spPr>
          <a:xfrm>
            <a:off x="198438" y="647007"/>
            <a:ext cx="2603400" cy="5967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600"/>
              </a:spcBef>
              <a:spcAft>
                <a:spcPts val="0"/>
              </a:spcAft>
              <a:buClr>
                <a:srgbClr val="E46102"/>
              </a:buClr>
              <a:buSzPts val="3200"/>
              <a:buFont typeface="Arial"/>
              <a:buNone/>
              <a:defRPr b="1" i="0" sz="3200" u="none" cap="none" strike="noStrike">
                <a:solidFill>
                  <a:srgbClr val="E46102"/>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2" name="Google Shape;52;p17"/>
          <p:cNvSpPr txBox="1"/>
          <p:nvPr>
            <p:ph idx="3" type="body"/>
          </p:nvPr>
        </p:nvSpPr>
        <p:spPr>
          <a:xfrm>
            <a:off x="198438" y="1405005"/>
            <a:ext cx="2603400" cy="27288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3" name="Google Shape;53;p17"/>
          <p:cNvSpPr txBox="1"/>
          <p:nvPr>
            <p:ph idx="4" type="body"/>
          </p:nvPr>
        </p:nvSpPr>
        <p:spPr>
          <a:xfrm>
            <a:off x="3000376" y="647769"/>
            <a:ext cx="5895900" cy="34797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100000"/>
              </a:lnSpc>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ansition" showMasterSp="0">
  <p:cSld name="Transition">
    <p:spTree>
      <p:nvGrpSpPr>
        <p:cNvPr id="54" name="Shape 54"/>
        <p:cNvGrpSpPr/>
        <p:nvPr/>
      </p:nvGrpSpPr>
      <p:grpSpPr>
        <a:xfrm>
          <a:off x="0" y="0"/>
          <a:ext cx="0" cy="0"/>
          <a:chOff x="0" y="0"/>
          <a:chExt cx="0" cy="0"/>
        </a:xfrm>
      </p:grpSpPr>
      <p:cxnSp>
        <p:nvCxnSpPr>
          <p:cNvPr id="55" name="Google Shape;55;p18"/>
          <p:cNvCxnSpPr/>
          <p:nvPr/>
        </p:nvCxnSpPr>
        <p:spPr>
          <a:xfrm>
            <a:off x="204064" y="384818"/>
            <a:ext cx="2006100" cy="0"/>
          </a:xfrm>
          <a:prstGeom prst="straightConnector1">
            <a:avLst/>
          </a:prstGeom>
          <a:noFill/>
          <a:ln cap="flat" cmpd="sng" w="25400">
            <a:solidFill>
              <a:srgbClr val="E46102"/>
            </a:solidFill>
            <a:prstDash val="solid"/>
            <a:round/>
            <a:headEnd len="sm" w="sm" type="none"/>
            <a:tailEnd len="sm" w="sm" type="none"/>
          </a:ln>
        </p:spPr>
      </p:cxnSp>
      <p:cxnSp>
        <p:nvCxnSpPr>
          <p:cNvPr id="56" name="Google Shape;56;p18"/>
          <p:cNvCxnSpPr/>
          <p:nvPr/>
        </p:nvCxnSpPr>
        <p:spPr>
          <a:xfrm>
            <a:off x="2532476" y="384818"/>
            <a:ext cx="6364200" cy="0"/>
          </a:xfrm>
          <a:prstGeom prst="straightConnector1">
            <a:avLst/>
          </a:prstGeom>
          <a:noFill/>
          <a:ln cap="flat" cmpd="sng" w="12700">
            <a:solidFill>
              <a:srgbClr val="E46102"/>
            </a:solidFill>
            <a:prstDash val="solid"/>
            <a:round/>
            <a:headEnd len="sm" w="sm" type="none"/>
            <a:tailEnd len="sm" w="sm" type="none"/>
          </a:ln>
        </p:spPr>
      </p:cxnSp>
      <p:sp>
        <p:nvSpPr>
          <p:cNvPr id="57" name="Google Shape;57;p18"/>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8" name="Google Shape;58;p18"/>
          <p:cNvSpPr txBox="1"/>
          <p:nvPr>
            <p:ph idx="2" type="body"/>
          </p:nvPr>
        </p:nvSpPr>
        <p:spPr>
          <a:xfrm>
            <a:off x="204064" y="2990850"/>
            <a:ext cx="8692500" cy="11430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59" name="Google Shape;59;p18"/>
          <p:cNvPicPr preferRelativeResize="0"/>
          <p:nvPr/>
        </p:nvPicPr>
        <p:blipFill rotWithShape="1">
          <a:blip r:embed="rId2">
            <a:alphaModFix/>
          </a:blip>
          <a:srcRect b="0" l="0" r="0" t="0"/>
          <a:stretch/>
        </p:blipFill>
        <p:spPr>
          <a:xfrm>
            <a:off x="243281" y="113944"/>
            <a:ext cx="468232" cy="23411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or End Slide">
  <p:cSld name="Section Header or End Slide">
    <p:spTree>
      <p:nvGrpSpPr>
        <p:cNvPr id="60" name="Shape 60"/>
        <p:cNvGrpSpPr/>
        <p:nvPr/>
      </p:nvGrpSpPr>
      <p:grpSpPr>
        <a:xfrm>
          <a:off x="0" y="0"/>
          <a:ext cx="0" cy="0"/>
          <a:chOff x="0" y="0"/>
          <a:chExt cx="0" cy="0"/>
        </a:xfrm>
      </p:grpSpPr>
      <p:sp>
        <p:nvSpPr>
          <p:cNvPr id="61" name="Google Shape;61;p19"/>
          <p:cNvSpPr/>
          <p:nvPr/>
        </p:nvSpPr>
        <p:spPr>
          <a:xfrm>
            <a:off x="0" y="0"/>
            <a:ext cx="9141600" cy="5143500"/>
          </a:xfrm>
          <a:prstGeom prst="rect">
            <a:avLst/>
          </a:prstGeom>
          <a:solidFill>
            <a:srgbClr val="E4610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lt1"/>
              </a:solidFill>
              <a:latin typeface="Arial"/>
              <a:ea typeface="Arial"/>
              <a:cs typeface="Arial"/>
              <a:sym typeface="Arial"/>
            </a:endParaRPr>
          </a:p>
        </p:txBody>
      </p:sp>
      <p:cxnSp>
        <p:nvCxnSpPr>
          <p:cNvPr id="62" name="Google Shape;62;p19"/>
          <p:cNvCxnSpPr/>
          <p:nvPr/>
        </p:nvCxnSpPr>
        <p:spPr>
          <a:xfrm>
            <a:off x="204064" y="384818"/>
            <a:ext cx="2006100" cy="0"/>
          </a:xfrm>
          <a:prstGeom prst="straightConnector1">
            <a:avLst/>
          </a:prstGeom>
          <a:noFill/>
          <a:ln cap="flat" cmpd="sng" w="25400">
            <a:solidFill>
              <a:schemeClr val="lt1"/>
            </a:solidFill>
            <a:prstDash val="solid"/>
            <a:round/>
            <a:headEnd len="sm" w="sm" type="none"/>
            <a:tailEnd len="sm" w="sm" type="none"/>
          </a:ln>
        </p:spPr>
      </p:cxnSp>
      <p:cxnSp>
        <p:nvCxnSpPr>
          <p:cNvPr id="63" name="Google Shape;63;p19"/>
          <p:cNvCxnSpPr/>
          <p:nvPr/>
        </p:nvCxnSpPr>
        <p:spPr>
          <a:xfrm>
            <a:off x="2532476" y="384818"/>
            <a:ext cx="6364200" cy="0"/>
          </a:xfrm>
          <a:prstGeom prst="straightConnector1">
            <a:avLst/>
          </a:prstGeom>
          <a:noFill/>
          <a:ln cap="flat" cmpd="sng" w="12700">
            <a:solidFill>
              <a:schemeClr val="lt1"/>
            </a:solidFill>
            <a:prstDash val="solid"/>
            <a:round/>
            <a:headEnd len="sm" w="sm" type="none"/>
            <a:tailEnd len="sm" w="sm" type="none"/>
          </a:ln>
        </p:spPr>
      </p:cxnSp>
      <p:sp>
        <p:nvSpPr>
          <p:cNvPr id="64" name="Google Shape;64;p19"/>
          <p:cNvSpPr txBox="1"/>
          <p:nvPr>
            <p:ph idx="1" type="body"/>
          </p:nvPr>
        </p:nvSpPr>
        <p:spPr>
          <a:xfrm>
            <a:off x="204064" y="3194050"/>
            <a:ext cx="8692500" cy="9399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1100"/>
              </a:spcBef>
              <a:spcAft>
                <a:spcPts val="0"/>
              </a:spcAft>
              <a:buClr>
                <a:schemeClr val="lt1"/>
              </a:buClr>
              <a:buSzPts val="5400"/>
              <a:buFont typeface="Arial"/>
              <a:buNone/>
              <a:defRPr b="1" i="0" sz="5400" u="none" cap="none" strike="noStrike">
                <a:solidFill>
                  <a:schemeClr val="lt1"/>
                </a:solidFill>
                <a:latin typeface="Arial"/>
                <a:ea typeface="Arial"/>
                <a:cs typeface="Arial"/>
                <a:sym typeface="Arial"/>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65" name="Google Shape;65;p19"/>
          <p:cNvSpPr txBox="1"/>
          <p:nvPr>
            <p:ph idx="2"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lnSpc>
                <a:spcPct val="100000"/>
              </a:lnSpc>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66" name="Google Shape;66;p19"/>
          <p:cNvPicPr preferRelativeResize="0"/>
          <p:nvPr/>
        </p:nvPicPr>
        <p:blipFill rotWithShape="1">
          <a:blip r:embed="rId2">
            <a:alphaModFix/>
          </a:blip>
          <a:srcRect b="0" l="0" r="0" t="0"/>
          <a:stretch/>
        </p:blipFill>
        <p:spPr>
          <a:xfrm>
            <a:off x="243281" y="113944"/>
            <a:ext cx="468232" cy="23411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7" name="Shape 67"/>
        <p:cNvGrpSpPr/>
        <p:nvPr/>
      </p:nvGrpSpPr>
      <p:grpSpPr>
        <a:xfrm>
          <a:off x="0" y="0"/>
          <a:ext cx="0" cy="0"/>
          <a:chOff x="0" y="0"/>
          <a:chExt cx="0" cy="0"/>
        </a:xfrm>
      </p:grpSpPr>
      <p:sp>
        <p:nvSpPr>
          <p:cNvPr id="68" name="Google Shape;68;p2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marR="0" rtl="0" algn="ctr">
              <a:lnSpc>
                <a:spcPct val="100000"/>
              </a:lnSpc>
              <a:spcBef>
                <a:spcPts val="0"/>
              </a:spcBef>
              <a:spcAft>
                <a:spcPts val="0"/>
              </a:spcAft>
              <a:buClr>
                <a:srgbClr val="000000"/>
              </a:buClr>
              <a:buSzPts val="5200"/>
              <a:buFont typeface="Arial"/>
              <a:buChar char="●"/>
              <a:defRPr b="0" i="0" sz="5200" u="none" cap="none" strike="noStrike">
                <a:solidFill>
                  <a:srgbClr val="000000"/>
                </a:solidFill>
                <a:latin typeface="Arial"/>
                <a:ea typeface="Arial"/>
                <a:cs typeface="Arial"/>
                <a:sym typeface="Arial"/>
              </a:defRPr>
            </a:lvl1pPr>
            <a:lvl2pPr lvl="1" marR="0" rtl="0" algn="ctr">
              <a:lnSpc>
                <a:spcPct val="100000"/>
              </a:lnSpc>
              <a:spcBef>
                <a:spcPts val="0"/>
              </a:spcBef>
              <a:spcAft>
                <a:spcPts val="0"/>
              </a:spcAft>
              <a:buClr>
                <a:srgbClr val="000000"/>
              </a:buClr>
              <a:buSzPts val="5200"/>
              <a:buFont typeface="Arial"/>
              <a:buChar char="○"/>
              <a:defRPr b="0" i="0" sz="5200" u="none" cap="none" strike="noStrike">
                <a:solidFill>
                  <a:srgbClr val="000000"/>
                </a:solidFill>
                <a:latin typeface="Arial"/>
                <a:ea typeface="Arial"/>
                <a:cs typeface="Arial"/>
                <a:sym typeface="Arial"/>
              </a:defRPr>
            </a:lvl2pPr>
            <a:lvl3pPr lvl="2" marR="0" rtl="0" algn="ctr">
              <a:lnSpc>
                <a:spcPct val="100000"/>
              </a:lnSpc>
              <a:spcBef>
                <a:spcPts val="0"/>
              </a:spcBef>
              <a:spcAft>
                <a:spcPts val="0"/>
              </a:spcAft>
              <a:buClr>
                <a:srgbClr val="000000"/>
              </a:buClr>
              <a:buSzPts val="5200"/>
              <a:buFont typeface="Arial"/>
              <a:buChar char="■"/>
              <a:defRPr b="0" i="0" sz="5200" u="none" cap="none" strike="noStrike">
                <a:solidFill>
                  <a:srgbClr val="000000"/>
                </a:solidFill>
                <a:latin typeface="Arial"/>
                <a:ea typeface="Arial"/>
                <a:cs typeface="Arial"/>
                <a:sym typeface="Arial"/>
              </a:defRPr>
            </a:lvl3pPr>
            <a:lvl4pPr lvl="3" marR="0" rtl="0" algn="ctr">
              <a:lnSpc>
                <a:spcPct val="100000"/>
              </a:lnSpc>
              <a:spcBef>
                <a:spcPts val="0"/>
              </a:spcBef>
              <a:spcAft>
                <a:spcPts val="0"/>
              </a:spcAft>
              <a:buClr>
                <a:srgbClr val="000000"/>
              </a:buClr>
              <a:buSzPts val="5200"/>
              <a:buFont typeface="Arial"/>
              <a:buChar char="●"/>
              <a:defRPr b="0" i="0" sz="5200" u="none" cap="none" strike="noStrike">
                <a:solidFill>
                  <a:srgbClr val="000000"/>
                </a:solidFill>
                <a:latin typeface="Arial"/>
                <a:ea typeface="Arial"/>
                <a:cs typeface="Arial"/>
                <a:sym typeface="Arial"/>
              </a:defRPr>
            </a:lvl4pPr>
            <a:lvl5pPr lvl="4" marR="0" rtl="0" algn="ctr">
              <a:lnSpc>
                <a:spcPct val="100000"/>
              </a:lnSpc>
              <a:spcBef>
                <a:spcPts val="0"/>
              </a:spcBef>
              <a:spcAft>
                <a:spcPts val="0"/>
              </a:spcAft>
              <a:buClr>
                <a:srgbClr val="000000"/>
              </a:buClr>
              <a:buSzPts val="5200"/>
              <a:buFont typeface="Arial"/>
              <a:buChar char="○"/>
              <a:defRPr b="0" i="0" sz="5200" u="none" cap="none" strike="noStrike">
                <a:solidFill>
                  <a:srgbClr val="000000"/>
                </a:solidFill>
                <a:latin typeface="Arial"/>
                <a:ea typeface="Arial"/>
                <a:cs typeface="Arial"/>
                <a:sym typeface="Arial"/>
              </a:defRPr>
            </a:lvl5pPr>
            <a:lvl6pPr lvl="5" marR="0" rtl="0" algn="ctr">
              <a:lnSpc>
                <a:spcPct val="100000"/>
              </a:lnSpc>
              <a:spcBef>
                <a:spcPts val="0"/>
              </a:spcBef>
              <a:spcAft>
                <a:spcPts val="0"/>
              </a:spcAft>
              <a:buClr>
                <a:srgbClr val="000000"/>
              </a:buClr>
              <a:buSzPts val="5200"/>
              <a:buFont typeface="Arial"/>
              <a:buChar char="■"/>
              <a:defRPr b="0" i="0" sz="5200" u="none" cap="none" strike="noStrike">
                <a:solidFill>
                  <a:srgbClr val="000000"/>
                </a:solidFill>
                <a:latin typeface="Arial"/>
                <a:ea typeface="Arial"/>
                <a:cs typeface="Arial"/>
                <a:sym typeface="Arial"/>
              </a:defRPr>
            </a:lvl6pPr>
            <a:lvl7pPr lvl="6" marR="0" rtl="0" algn="ctr">
              <a:lnSpc>
                <a:spcPct val="100000"/>
              </a:lnSpc>
              <a:spcBef>
                <a:spcPts val="0"/>
              </a:spcBef>
              <a:spcAft>
                <a:spcPts val="0"/>
              </a:spcAft>
              <a:buClr>
                <a:srgbClr val="000000"/>
              </a:buClr>
              <a:buSzPts val="5200"/>
              <a:buFont typeface="Arial"/>
              <a:buChar char="●"/>
              <a:defRPr b="0" i="0" sz="5200" u="none" cap="none" strike="noStrike">
                <a:solidFill>
                  <a:srgbClr val="000000"/>
                </a:solidFill>
                <a:latin typeface="Arial"/>
                <a:ea typeface="Arial"/>
                <a:cs typeface="Arial"/>
                <a:sym typeface="Arial"/>
              </a:defRPr>
            </a:lvl7pPr>
            <a:lvl8pPr lvl="7" marR="0" rtl="0" algn="ctr">
              <a:lnSpc>
                <a:spcPct val="100000"/>
              </a:lnSpc>
              <a:spcBef>
                <a:spcPts val="0"/>
              </a:spcBef>
              <a:spcAft>
                <a:spcPts val="0"/>
              </a:spcAft>
              <a:buClr>
                <a:srgbClr val="000000"/>
              </a:buClr>
              <a:buSzPts val="5200"/>
              <a:buFont typeface="Arial"/>
              <a:buChar char="○"/>
              <a:defRPr b="0" i="0" sz="5200" u="none" cap="none" strike="noStrike">
                <a:solidFill>
                  <a:srgbClr val="000000"/>
                </a:solidFill>
                <a:latin typeface="Arial"/>
                <a:ea typeface="Arial"/>
                <a:cs typeface="Arial"/>
                <a:sym typeface="Arial"/>
              </a:defRPr>
            </a:lvl8pPr>
            <a:lvl9pPr lvl="8" marR="0" rtl="0" algn="ctr">
              <a:lnSpc>
                <a:spcPct val="100000"/>
              </a:lnSpc>
              <a:spcBef>
                <a:spcPts val="0"/>
              </a:spcBef>
              <a:spcAft>
                <a:spcPts val="0"/>
              </a:spcAft>
              <a:buClr>
                <a:srgbClr val="000000"/>
              </a:buClr>
              <a:buSzPts val="5200"/>
              <a:buFont typeface="Arial"/>
              <a:buChar char="■"/>
              <a:defRPr b="0" i="0" sz="5200" u="none" cap="none" strike="noStrike">
                <a:solidFill>
                  <a:srgbClr val="000000"/>
                </a:solidFill>
                <a:latin typeface="Arial"/>
                <a:ea typeface="Arial"/>
                <a:cs typeface="Arial"/>
                <a:sym typeface="Arial"/>
              </a:defRPr>
            </a:lvl9pPr>
          </a:lstStyle>
          <a:p/>
        </p:txBody>
      </p:sp>
      <p:sp>
        <p:nvSpPr>
          <p:cNvPr id="69" name="Google Shape;69;p20"/>
          <p:cNvSpPr txBox="1"/>
          <p:nvPr>
            <p:ph idx="1" type="subTitle"/>
          </p:nvPr>
        </p:nvSpPr>
        <p:spPr>
          <a:xfrm>
            <a:off x="311700" y="2834125"/>
            <a:ext cx="8520600" cy="7926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000000"/>
              </a:buClr>
              <a:buSzPts val="2800"/>
              <a:buFont typeface="Arial"/>
              <a:buNone/>
              <a:defRPr b="0" i="0" sz="2800" u="none" cap="none" strike="noStrike">
                <a:solidFill>
                  <a:srgbClr val="000000"/>
                </a:solidFill>
                <a:latin typeface="Arial"/>
                <a:ea typeface="Arial"/>
                <a:cs typeface="Arial"/>
                <a:sym typeface="Arial"/>
              </a:defRPr>
            </a:lvl1pPr>
            <a:lvl2pPr lvl="1" marR="0" rtl="0" algn="ctr">
              <a:lnSpc>
                <a:spcPct val="100000"/>
              </a:lnSpc>
              <a:spcBef>
                <a:spcPts val="0"/>
              </a:spcBef>
              <a:spcAft>
                <a:spcPts val="0"/>
              </a:spcAft>
              <a:buClr>
                <a:srgbClr val="000000"/>
              </a:buClr>
              <a:buSzPts val="2800"/>
              <a:buFont typeface="Arial"/>
              <a:buNone/>
              <a:defRPr b="0" i="0" sz="2800" u="none" cap="none" strike="noStrike">
                <a:solidFill>
                  <a:srgbClr val="000000"/>
                </a:solidFill>
                <a:latin typeface="Arial"/>
                <a:ea typeface="Arial"/>
                <a:cs typeface="Arial"/>
                <a:sym typeface="Arial"/>
              </a:defRPr>
            </a:lvl2pPr>
            <a:lvl3pPr lvl="2" marR="0" rtl="0" algn="ctr">
              <a:lnSpc>
                <a:spcPct val="100000"/>
              </a:lnSpc>
              <a:spcBef>
                <a:spcPts val="0"/>
              </a:spcBef>
              <a:spcAft>
                <a:spcPts val="0"/>
              </a:spcAft>
              <a:buClr>
                <a:srgbClr val="000000"/>
              </a:buClr>
              <a:buSzPts val="2800"/>
              <a:buFont typeface="Arial"/>
              <a:buNone/>
              <a:defRPr b="0" i="0" sz="2800" u="none" cap="none" strike="noStrike">
                <a:solidFill>
                  <a:srgbClr val="000000"/>
                </a:solidFill>
                <a:latin typeface="Arial"/>
                <a:ea typeface="Arial"/>
                <a:cs typeface="Arial"/>
                <a:sym typeface="Arial"/>
              </a:defRPr>
            </a:lvl3pPr>
            <a:lvl4pPr lvl="3" marR="0" rtl="0" algn="ctr">
              <a:lnSpc>
                <a:spcPct val="100000"/>
              </a:lnSpc>
              <a:spcBef>
                <a:spcPts val="0"/>
              </a:spcBef>
              <a:spcAft>
                <a:spcPts val="0"/>
              </a:spcAft>
              <a:buClr>
                <a:srgbClr val="000000"/>
              </a:buClr>
              <a:buSzPts val="2800"/>
              <a:buFont typeface="Arial"/>
              <a:buNone/>
              <a:defRPr b="0" i="0" sz="2800" u="none" cap="none" strike="noStrike">
                <a:solidFill>
                  <a:srgbClr val="000000"/>
                </a:solidFill>
                <a:latin typeface="Arial"/>
                <a:ea typeface="Arial"/>
                <a:cs typeface="Arial"/>
                <a:sym typeface="Arial"/>
              </a:defRPr>
            </a:lvl4pPr>
            <a:lvl5pPr lvl="4" marR="0" rtl="0" algn="ctr">
              <a:lnSpc>
                <a:spcPct val="100000"/>
              </a:lnSpc>
              <a:spcBef>
                <a:spcPts val="0"/>
              </a:spcBef>
              <a:spcAft>
                <a:spcPts val="0"/>
              </a:spcAft>
              <a:buClr>
                <a:srgbClr val="000000"/>
              </a:buClr>
              <a:buSzPts val="2800"/>
              <a:buFont typeface="Arial"/>
              <a:buNone/>
              <a:defRPr b="0" i="0" sz="2800" u="none" cap="none" strike="noStrike">
                <a:solidFill>
                  <a:srgbClr val="000000"/>
                </a:solidFill>
                <a:latin typeface="Arial"/>
                <a:ea typeface="Arial"/>
                <a:cs typeface="Arial"/>
                <a:sym typeface="Arial"/>
              </a:defRPr>
            </a:lvl5pPr>
            <a:lvl6pPr lvl="5" marR="0" rtl="0" algn="ctr">
              <a:lnSpc>
                <a:spcPct val="100000"/>
              </a:lnSpc>
              <a:spcBef>
                <a:spcPts val="0"/>
              </a:spcBef>
              <a:spcAft>
                <a:spcPts val="0"/>
              </a:spcAft>
              <a:buClr>
                <a:srgbClr val="000000"/>
              </a:buClr>
              <a:buSzPts val="2800"/>
              <a:buFont typeface="Arial"/>
              <a:buNone/>
              <a:defRPr b="0" i="0" sz="2800" u="none" cap="none" strike="noStrike">
                <a:solidFill>
                  <a:srgbClr val="000000"/>
                </a:solidFill>
                <a:latin typeface="Arial"/>
                <a:ea typeface="Arial"/>
                <a:cs typeface="Arial"/>
                <a:sym typeface="Arial"/>
              </a:defRPr>
            </a:lvl6pPr>
            <a:lvl7pPr lvl="6" marR="0" rtl="0" algn="ctr">
              <a:lnSpc>
                <a:spcPct val="100000"/>
              </a:lnSpc>
              <a:spcBef>
                <a:spcPts val="0"/>
              </a:spcBef>
              <a:spcAft>
                <a:spcPts val="0"/>
              </a:spcAft>
              <a:buClr>
                <a:srgbClr val="000000"/>
              </a:buClr>
              <a:buSzPts val="2800"/>
              <a:buFont typeface="Arial"/>
              <a:buNone/>
              <a:defRPr b="0" i="0" sz="2800" u="none" cap="none" strike="noStrike">
                <a:solidFill>
                  <a:srgbClr val="000000"/>
                </a:solidFill>
                <a:latin typeface="Arial"/>
                <a:ea typeface="Arial"/>
                <a:cs typeface="Arial"/>
                <a:sym typeface="Arial"/>
              </a:defRPr>
            </a:lvl7pPr>
            <a:lvl8pPr lvl="7" marR="0" rtl="0" algn="ctr">
              <a:lnSpc>
                <a:spcPct val="100000"/>
              </a:lnSpc>
              <a:spcBef>
                <a:spcPts val="0"/>
              </a:spcBef>
              <a:spcAft>
                <a:spcPts val="0"/>
              </a:spcAft>
              <a:buClr>
                <a:srgbClr val="000000"/>
              </a:buClr>
              <a:buSzPts val="2800"/>
              <a:buFont typeface="Arial"/>
              <a:buNone/>
              <a:defRPr b="0" i="0" sz="2800" u="none" cap="none" strike="noStrike">
                <a:solidFill>
                  <a:srgbClr val="000000"/>
                </a:solidFill>
                <a:latin typeface="Arial"/>
                <a:ea typeface="Arial"/>
                <a:cs typeface="Arial"/>
                <a:sym typeface="Arial"/>
              </a:defRPr>
            </a:lvl8pPr>
            <a:lvl9pPr lvl="8" marR="0" rtl="0" algn="ctr">
              <a:lnSpc>
                <a:spcPct val="100000"/>
              </a:lnSpc>
              <a:spcBef>
                <a:spcPts val="0"/>
              </a:spcBef>
              <a:spcAft>
                <a:spcPts val="0"/>
              </a:spcAft>
              <a:buClr>
                <a:srgbClr val="000000"/>
              </a:buClr>
              <a:buSzPts val="2800"/>
              <a:buFont typeface="Arial"/>
              <a:buNone/>
              <a:defRPr b="0" i="0" sz="2800" u="none" cap="none" strike="noStrike">
                <a:solidFill>
                  <a:srgbClr val="000000"/>
                </a:solidFill>
                <a:latin typeface="Arial"/>
                <a:ea typeface="Arial"/>
                <a:cs typeface="Arial"/>
                <a:sym typeface="Arial"/>
              </a:defRPr>
            </a:lvl9pPr>
          </a:lstStyle>
          <a:p/>
        </p:txBody>
      </p:sp>
      <p:sp>
        <p:nvSpPr>
          <p:cNvPr id="70" name="Google Shape;70;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theme" Target="../theme/theme2.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pic>
        <p:nvPicPr>
          <p:cNvPr id="6" name="Google Shape;6;p11"/>
          <p:cNvPicPr preferRelativeResize="0"/>
          <p:nvPr/>
        </p:nvPicPr>
        <p:blipFill rotWithShape="1">
          <a:blip r:embed="rId1">
            <a:alphaModFix/>
          </a:blip>
          <a:srcRect b="0" l="0" r="0" t="0"/>
          <a:stretch/>
        </p:blipFill>
        <p:spPr>
          <a:xfrm>
            <a:off x="243281" y="113944"/>
            <a:ext cx="468232" cy="234117"/>
          </a:xfrm>
          <a:prstGeom prst="rect">
            <a:avLst/>
          </a:prstGeom>
          <a:noFill/>
          <a:ln>
            <a:noFill/>
          </a:ln>
        </p:spPr>
      </p:pic>
      <p:sp>
        <p:nvSpPr>
          <p:cNvPr id="7" name="Google Shape;7;p11"/>
          <p:cNvSpPr txBox="1"/>
          <p:nvPr/>
        </p:nvSpPr>
        <p:spPr>
          <a:xfrm>
            <a:off x="8027534" y="193157"/>
            <a:ext cx="930900" cy="180000"/>
          </a:xfrm>
          <a:prstGeom prst="rect">
            <a:avLst/>
          </a:prstGeom>
          <a:noFill/>
          <a:ln>
            <a:noFill/>
          </a:ln>
        </p:spPr>
        <p:txBody>
          <a:bodyPr anchorCtr="0" anchor="t" bIns="34275" lIns="68575" spcFirstLastPara="1" rIns="68575" wrap="square" tIns="34275">
            <a:noAutofit/>
          </a:bodyPr>
          <a:lstStyle/>
          <a:p>
            <a:pPr indent="0" lvl="0" marL="0" marR="0" rtl="0" algn="r">
              <a:lnSpc>
                <a:spcPct val="80000"/>
              </a:lnSpc>
              <a:spcBef>
                <a:spcPts val="0"/>
              </a:spcBef>
              <a:spcAft>
                <a:spcPts val="0"/>
              </a:spcAft>
              <a:buClr>
                <a:srgbClr val="000000"/>
              </a:buClr>
              <a:buSzPts val="900"/>
              <a:buFont typeface="Arial"/>
              <a:buNone/>
            </a:pPr>
            <a:r>
              <a:rPr b="0" i="0" lang="en" sz="900" u="none" cap="none" strike="noStrike">
                <a:solidFill>
                  <a:schemeClr val="dk1"/>
                </a:solidFill>
                <a:latin typeface="Georgia"/>
                <a:ea typeface="Georgia"/>
                <a:cs typeface="Georgia"/>
                <a:sym typeface="Georgia"/>
              </a:rPr>
              <a:t>|  </a:t>
            </a:r>
            <a:fld id="{00000000-1234-1234-1234-123412341234}" type="slidenum">
              <a:rPr b="0" i="0" lang="en" sz="800" u="none" cap="none" strike="noStrike">
                <a:solidFill>
                  <a:schemeClr val="dk1"/>
                </a:solidFill>
                <a:latin typeface="Arial"/>
                <a:ea typeface="Arial"/>
                <a:cs typeface="Arial"/>
                <a:sym typeface="Arial"/>
              </a:rPr>
              <a:t>‹#›</a:t>
            </a:fld>
            <a:endParaRPr b="0" i="0" sz="800" u="none" cap="none" strike="noStrike">
              <a:solidFill>
                <a:srgbClr val="000000"/>
              </a:solidFill>
              <a:latin typeface="Arial"/>
              <a:ea typeface="Arial"/>
              <a:cs typeface="Arial"/>
              <a:sym typeface="Arial"/>
            </a:endParaRPr>
          </a:p>
        </p:txBody>
      </p:sp>
      <p:pic>
        <p:nvPicPr>
          <p:cNvPr id="8" name="Google Shape;8;p11"/>
          <p:cNvPicPr preferRelativeResize="0"/>
          <p:nvPr/>
        </p:nvPicPr>
        <p:blipFill rotWithShape="1">
          <a:blip r:embed="rId2">
            <a:alphaModFix/>
          </a:blip>
          <a:srcRect b="0" l="0" r="0" t="0"/>
          <a:stretch/>
        </p:blipFill>
        <p:spPr>
          <a:xfrm>
            <a:off x="6892479" y="229609"/>
            <a:ext cx="1663755" cy="992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
          <p:cNvSpPr txBox="1"/>
          <p:nvPr>
            <p:ph idx="1" type="body"/>
          </p:nvPr>
        </p:nvSpPr>
        <p:spPr>
          <a:xfrm>
            <a:off x="2008148" y="3287404"/>
            <a:ext cx="5793000" cy="3576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400"/>
              </a:spcBef>
              <a:spcAft>
                <a:spcPts val="0"/>
              </a:spcAft>
              <a:buSzPts val="2000"/>
              <a:buNone/>
            </a:pPr>
            <a:r>
              <a:t/>
            </a:r>
            <a:endParaRPr/>
          </a:p>
        </p:txBody>
      </p:sp>
      <p:sp>
        <p:nvSpPr>
          <p:cNvPr id="80" name="Google Shape;80;p1"/>
          <p:cNvSpPr txBox="1"/>
          <p:nvPr>
            <p:ph idx="2" type="body"/>
          </p:nvPr>
        </p:nvSpPr>
        <p:spPr>
          <a:xfrm>
            <a:off x="2008148" y="3670551"/>
            <a:ext cx="5793000" cy="4092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400"/>
              </a:spcBef>
              <a:spcAft>
                <a:spcPts val="0"/>
              </a:spcAft>
              <a:buSzPts val="2000"/>
              <a:buNone/>
            </a:pPr>
            <a:r>
              <a:t/>
            </a:r>
            <a:endParaRPr/>
          </a:p>
        </p:txBody>
      </p:sp>
      <p:sp>
        <p:nvSpPr>
          <p:cNvPr id="81" name="Google Shape;81;p1"/>
          <p:cNvSpPr txBox="1"/>
          <p:nvPr>
            <p:ph idx="4" type="body"/>
          </p:nvPr>
        </p:nvSpPr>
        <p:spPr>
          <a:xfrm>
            <a:off x="754540" y="956788"/>
            <a:ext cx="7613700" cy="2304900"/>
          </a:xfrm>
          <a:prstGeom prst="rect">
            <a:avLst/>
          </a:prstGeom>
          <a:noFill/>
          <a:ln>
            <a:noFill/>
          </a:ln>
        </p:spPr>
        <p:txBody>
          <a:bodyPr anchorCtr="0" anchor="t" bIns="34275" lIns="68575" spcFirstLastPara="1" rIns="68575" wrap="square" tIns="34275">
            <a:noAutofit/>
          </a:bodyPr>
          <a:lstStyle/>
          <a:p>
            <a:pPr indent="0" lvl="0" marL="0" rtl="0" algn="l">
              <a:lnSpc>
                <a:spcPct val="90000"/>
              </a:lnSpc>
              <a:spcBef>
                <a:spcPts val="1100"/>
              </a:spcBef>
              <a:spcAft>
                <a:spcPts val="0"/>
              </a:spcAft>
              <a:buSzPts val="5400"/>
              <a:buNone/>
            </a:pPr>
            <a:r>
              <a:rPr lang="en"/>
              <a:t>Quality and Statistics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g96e74264e9_0_16"/>
          <p:cNvSpPr txBox="1"/>
          <p:nvPr>
            <p:ph idx="2" type="body"/>
          </p:nvPr>
        </p:nvSpPr>
        <p:spPr>
          <a:xfrm>
            <a:off x="204064" y="566439"/>
            <a:ext cx="8692500" cy="52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600"/>
              </a:spcBef>
              <a:spcAft>
                <a:spcPts val="0"/>
              </a:spcAft>
              <a:buSzPts val="2800"/>
              <a:buNone/>
            </a:pPr>
            <a:r>
              <a:rPr lang="en"/>
              <a:t>Final Results</a:t>
            </a:r>
            <a:endParaRPr/>
          </a:p>
        </p:txBody>
      </p:sp>
      <p:sp>
        <p:nvSpPr>
          <p:cNvPr id="158" name="Google Shape;158;g96e74264e9_0_16"/>
          <p:cNvSpPr txBox="1"/>
          <p:nvPr>
            <p:ph idx="3" type="body"/>
          </p:nvPr>
        </p:nvSpPr>
        <p:spPr>
          <a:xfrm>
            <a:off x="204075" y="1155775"/>
            <a:ext cx="6729000" cy="28257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500"/>
              </a:spcBef>
              <a:spcAft>
                <a:spcPts val="0"/>
              </a:spcAft>
              <a:buSzPts val="2400"/>
              <a:buNone/>
            </a:pPr>
            <a:r>
              <a:rPr lang="en" sz="1800"/>
              <a:t>How many times did you get no sixes? If done right, it should be 0 or close to it. This is because the chance of getting a heads is higher than the chance of rolling a six, so the “mistakes” show up more often.</a:t>
            </a:r>
            <a:endParaRPr sz="1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2"/>
          <p:cNvSpPr txBox="1"/>
          <p:nvPr>
            <p:ph idx="2" type="body"/>
          </p:nvPr>
        </p:nvSpPr>
        <p:spPr>
          <a:xfrm>
            <a:off x="3252528" y="1305759"/>
            <a:ext cx="5643900" cy="4671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500"/>
              </a:spcBef>
              <a:spcAft>
                <a:spcPts val="0"/>
              </a:spcAft>
              <a:buSzPts val="2400"/>
              <a:buNone/>
            </a:pPr>
            <a:r>
              <a:rPr lang="en"/>
              <a:t>Accompanying worksheet</a:t>
            </a:r>
            <a:endParaRPr/>
          </a:p>
        </p:txBody>
      </p:sp>
      <p:sp>
        <p:nvSpPr>
          <p:cNvPr id="87" name="Google Shape;87;p2"/>
          <p:cNvSpPr txBox="1"/>
          <p:nvPr>
            <p:ph idx="3" type="body"/>
          </p:nvPr>
        </p:nvSpPr>
        <p:spPr>
          <a:xfrm>
            <a:off x="3246526" y="1920619"/>
            <a:ext cx="5649900" cy="22119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400"/>
              </a:spcBef>
              <a:spcAft>
                <a:spcPts val="0"/>
              </a:spcAft>
              <a:buSzPts val="2000"/>
              <a:buNone/>
            </a:pPr>
            <a:r>
              <a:rPr lang="en"/>
              <a:t>Please follow along with the worksheet titled “IntroIE-1-QualityWS”</a:t>
            </a:r>
            <a:endParaRPr/>
          </a:p>
        </p:txBody>
      </p:sp>
      <p:sp>
        <p:nvSpPr>
          <p:cNvPr id="88" name="Google Shape;88;p2"/>
          <p:cNvSpPr txBox="1"/>
          <p:nvPr>
            <p:ph idx="4" type="body"/>
          </p:nvPr>
        </p:nvSpPr>
        <p:spPr>
          <a:xfrm>
            <a:off x="0" y="4133850"/>
            <a:ext cx="9144000" cy="1009500"/>
          </a:xfrm>
          <a:prstGeom prst="rect">
            <a:avLst/>
          </a:prstGeom>
          <a:noFill/>
          <a:ln>
            <a:noFill/>
          </a:ln>
        </p:spPr>
        <p:txBody>
          <a:bodyPr anchorCtr="0" anchor="t" bIns="34275" lIns="68575" spcFirstLastPara="1" rIns="68575" wrap="square" tIns="34275">
            <a:noAutofit/>
          </a:bodyPr>
          <a:lstStyle/>
          <a:p>
            <a:pPr indent="0" lvl="0" marL="0" rtl="0" algn="ctr">
              <a:lnSpc>
                <a:spcPct val="90000"/>
              </a:lnSpc>
              <a:spcBef>
                <a:spcPts val="600"/>
              </a:spcBef>
              <a:spcAft>
                <a:spcPts val="0"/>
              </a:spcAft>
              <a:buSzPts val="32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3"/>
          <p:cNvSpPr txBox="1"/>
          <p:nvPr>
            <p:ph idx="2" type="body"/>
          </p:nvPr>
        </p:nvSpPr>
        <p:spPr>
          <a:xfrm>
            <a:off x="204064" y="718839"/>
            <a:ext cx="8692500" cy="52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600"/>
              </a:spcBef>
              <a:spcAft>
                <a:spcPts val="0"/>
              </a:spcAft>
              <a:buSzPts val="2800"/>
              <a:buNone/>
            </a:pPr>
            <a:r>
              <a:rPr lang="en"/>
              <a:t>W. Edwards Deming (1900-1993)</a:t>
            </a:r>
            <a:endParaRPr/>
          </a:p>
        </p:txBody>
      </p:sp>
      <p:sp>
        <p:nvSpPr>
          <p:cNvPr id="94" name="Google Shape;94;p3"/>
          <p:cNvSpPr txBox="1"/>
          <p:nvPr>
            <p:ph idx="3" type="body"/>
          </p:nvPr>
        </p:nvSpPr>
        <p:spPr>
          <a:xfrm>
            <a:off x="204064" y="1308169"/>
            <a:ext cx="8692500" cy="2825700"/>
          </a:xfrm>
          <a:prstGeom prst="rect">
            <a:avLst/>
          </a:prstGeom>
          <a:noFill/>
          <a:ln>
            <a:noFill/>
          </a:ln>
        </p:spPr>
        <p:txBody>
          <a:bodyPr anchorCtr="0" anchor="t" bIns="34275" lIns="68575" spcFirstLastPara="1" rIns="68575" wrap="square" tIns="34275">
            <a:noAutofit/>
          </a:bodyPr>
          <a:lstStyle/>
          <a:p>
            <a:pPr indent="-361950" lvl="0" marL="457200" rtl="0" algn="l">
              <a:lnSpc>
                <a:spcPct val="100000"/>
              </a:lnSpc>
              <a:spcBef>
                <a:spcPts val="500"/>
              </a:spcBef>
              <a:spcAft>
                <a:spcPts val="0"/>
              </a:spcAft>
              <a:buSzPts val="2100"/>
              <a:buChar char="▪"/>
            </a:pPr>
            <a:r>
              <a:rPr lang="en" sz="2100"/>
              <a:t>Deming worked on continuous improvement of </a:t>
            </a:r>
            <a:br>
              <a:rPr lang="en" sz="2100"/>
            </a:br>
            <a:r>
              <a:rPr lang="en" sz="2100"/>
              <a:t>quality and overall operation</a:t>
            </a:r>
            <a:endParaRPr sz="2100"/>
          </a:p>
          <a:p>
            <a:pPr indent="-361950" lvl="0" marL="457200" rtl="0" algn="l">
              <a:lnSpc>
                <a:spcPct val="100000"/>
              </a:lnSpc>
              <a:spcBef>
                <a:spcPts val="0"/>
              </a:spcBef>
              <a:spcAft>
                <a:spcPts val="0"/>
              </a:spcAft>
              <a:buSzPts val="2100"/>
              <a:buChar char="▪"/>
            </a:pPr>
            <a:r>
              <a:rPr lang="en" sz="2100"/>
              <a:t>Some of Deming’s 14 points for Total Quality Management</a:t>
            </a:r>
            <a:endParaRPr sz="2100"/>
          </a:p>
          <a:p>
            <a:pPr indent="-361950" lvl="1" marL="914400" rtl="0" algn="l">
              <a:lnSpc>
                <a:spcPct val="100000"/>
              </a:lnSpc>
              <a:spcBef>
                <a:spcPts val="0"/>
              </a:spcBef>
              <a:spcAft>
                <a:spcPts val="0"/>
              </a:spcAft>
              <a:buSzPts val="2100"/>
              <a:buChar char="•"/>
            </a:pPr>
            <a:r>
              <a:rPr lang="en" sz="2100"/>
              <a:t>Cease dependence on inspection - create products that have built in quality</a:t>
            </a:r>
            <a:endParaRPr sz="2100"/>
          </a:p>
          <a:p>
            <a:pPr indent="-361950" lvl="1" marL="914400" rtl="0" algn="l">
              <a:lnSpc>
                <a:spcPct val="100000"/>
              </a:lnSpc>
              <a:spcBef>
                <a:spcPts val="0"/>
              </a:spcBef>
              <a:spcAft>
                <a:spcPts val="0"/>
              </a:spcAft>
              <a:buSzPts val="2100"/>
              <a:buChar char="•"/>
            </a:pPr>
            <a:r>
              <a:rPr lang="en" sz="2100"/>
              <a:t>Continuous improvement</a:t>
            </a:r>
            <a:endParaRPr sz="2100"/>
          </a:p>
          <a:p>
            <a:pPr indent="-361950" lvl="1" marL="914400" rtl="0" algn="l">
              <a:lnSpc>
                <a:spcPct val="100000"/>
              </a:lnSpc>
              <a:spcBef>
                <a:spcPts val="0"/>
              </a:spcBef>
              <a:spcAft>
                <a:spcPts val="0"/>
              </a:spcAft>
              <a:buSzPts val="2100"/>
              <a:buChar char="•"/>
            </a:pPr>
            <a:r>
              <a:rPr lang="en" sz="2100"/>
              <a:t>Drive out fear - everyone can work effectively without fear of bringing up problems</a:t>
            </a:r>
            <a:endParaRPr sz="2100"/>
          </a:p>
          <a:p>
            <a:pPr indent="0" lvl="0" marL="0" rtl="0" algn="l">
              <a:lnSpc>
                <a:spcPct val="100000"/>
              </a:lnSpc>
              <a:spcBef>
                <a:spcPts val="500"/>
              </a:spcBef>
              <a:spcAft>
                <a:spcPts val="0"/>
              </a:spcAft>
              <a:buSzPts val="2400"/>
              <a:buNone/>
            </a:pPr>
            <a:r>
              <a:t/>
            </a:r>
            <a:endParaRPr sz="2500"/>
          </a:p>
        </p:txBody>
      </p:sp>
      <p:pic>
        <p:nvPicPr>
          <p:cNvPr id="95" name="Google Shape;95;p3"/>
          <p:cNvPicPr preferRelativeResize="0"/>
          <p:nvPr/>
        </p:nvPicPr>
        <p:blipFill rotWithShape="1">
          <a:blip r:embed="rId3">
            <a:alphaModFix/>
          </a:blip>
          <a:srcRect b="0" l="0" r="0" t="0"/>
          <a:stretch/>
        </p:blipFill>
        <p:spPr>
          <a:xfrm>
            <a:off x="7697875" y="426950"/>
            <a:ext cx="1446125" cy="1637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4"/>
          <p:cNvSpPr txBox="1"/>
          <p:nvPr>
            <p:ph idx="2" type="body"/>
          </p:nvPr>
        </p:nvSpPr>
        <p:spPr>
          <a:xfrm>
            <a:off x="204064" y="718839"/>
            <a:ext cx="8692500" cy="52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600"/>
              </a:spcBef>
              <a:spcAft>
                <a:spcPts val="0"/>
              </a:spcAft>
              <a:buSzPts val="2800"/>
              <a:buNone/>
            </a:pPr>
            <a:r>
              <a:rPr lang="en"/>
              <a:t>What is a defect?</a:t>
            </a:r>
            <a:endParaRPr/>
          </a:p>
        </p:txBody>
      </p:sp>
      <p:sp>
        <p:nvSpPr>
          <p:cNvPr id="101" name="Google Shape;101;p4"/>
          <p:cNvSpPr txBox="1"/>
          <p:nvPr>
            <p:ph idx="3" type="body"/>
          </p:nvPr>
        </p:nvSpPr>
        <p:spPr>
          <a:xfrm>
            <a:off x="204064" y="1308169"/>
            <a:ext cx="8692500" cy="28257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500"/>
              </a:spcBef>
              <a:spcAft>
                <a:spcPts val="0"/>
              </a:spcAft>
              <a:buSzPts val="2400"/>
              <a:buNone/>
            </a:pPr>
            <a:r>
              <a:rPr lang="en"/>
              <a:t>Before we begin, fill out question 1 on the worksheet.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5"/>
          <p:cNvSpPr txBox="1"/>
          <p:nvPr>
            <p:ph idx="2" type="body"/>
          </p:nvPr>
        </p:nvSpPr>
        <p:spPr>
          <a:xfrm>
            <a:off x="204064" y="718839"/>
            <a:ext cx="8692500" cy="52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600"/>
              </a:spcBef>
              <a:spcAft>
                <a:spcPts val="0"/>
              </a:spcAft>
              <a:buSzPts val="2800"/>
              <a:buNone/>
            </a:pPr>
            <a:r>
              <a:rPr lang="en"/>
              <a:t>Defects</a:t>
            </a:r>
            <a:endParaRPr/>
          </a:p>
        </p:txBody>
      </p:sp>
      <p:sp>
        <p:nvSpPr>
          <p:cNvPr id="107" name="Google Shape;107;p5"/>
          <p:cNvSpPr txBox="1"/>
          <p:nvPr>
            <p:ph idx="3" type="body"/>
          </p:nvPr>
        </p:nvSpPr>
        <p:spPr>
          <a:xfrm>
            <a:off x="204064" y="1308169"/>
            <a:ext cx="8692500" cy="28257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500"/>
              </a:spcBef>
              <a:spcAft>
                <a:spcPts val="0"/>
              </a:spcAft>
              <a:buClr>
                <a:schemeClr val="dk1"/>
              </a:buClr>
              <a:buSzPts val="1100"/>
              <a:buFont typeface="Arial"/>
              <a:buNone/>
            </a:pPr>
            <a:r>
              <a:rPr lang="en" sz="2200"/>
              <a:t>There are two major kinds of defects:</a:t>
            </a:r>
            <a:endParaRPr sz="2200"/>
          </a:p>
          <a:p>
            <a:pPr indent="-368300" lvl="0" marL="457200" rtl="0" algn="l">
              <a:lnSpc>
                <a:spcPct val="100000"/>
              </a:lnSpc>
              <a:spcBef>
                <a:spcPts val="500"/>
              </a:spcBef>
              <a:spcAft>
                <a:spcPts val="0"/>
              </a:spcAft>
              <a:buSzPts val="2200"/>
              <a:buChar char="▪"/>
            </a:pPr>
            <a:r>
              <a:rPr lang="en" sz="2200"/>
              <a:t>Design Defects: these are when there are issues with the design of the product.</a:t>
            </a:r>
            <a:endParaRPr sz="2200"/>
          </a:p>
          <a:p>
            <a:pPr indent="-368300" lvl="0" marL="457200" rtl="0" algn="l">
              <a:lnSpc>
                <a:spcPct val="100000"/>
              </a:lnSpc>
              <a:spcBef>
                <a:spcPts val="0"/>
              </a:spcBef>
              <a:spcAft>
                <a:spcPts val="0"/>
              </a:spcAft>
              <a:buSzPts val="2200"/>
              <a:buChar char="▪"/>
            </a:pPr>
            <a:r>
              <a:rPr lang="en" sz="2200"/>
              <a:t>Manufacturing Defects: Product Design is fine, but things went wrong in the manufacturing process. These are the ones that we, the consumers, see most often and are things like sharp edges or problems that cause early failure.</a:t>
            </a:r>
            <a:endParaRPr sz="2200"/>
          </a:p>
          <a:p>
            <a:pPr indent="0" lvl="0" marL="0" rtl="0" algn="l">
              <a:lnSpc>
                <a:spcPct val="100000"/>
              </a:lnSpc>
              <a:spcBef>
                <a:spcPts val="500"/>
              </a:spcBef>
              <a:spcAft>
                <a:spcPts val="0"/>
              </a:spcAft>
              <a:buSzPts val="2400"/>
              <a:buNone/>
            </a:pPr>
            <a:r>
              <a:rPr lang="en" sz="2200"/>
              <a:t>Answer question 2 on the worksheet</a:t>
            </a:r>
            <a:endParaRPr sz="2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6"/>
          <p:cNvSpPr txBox="1"/>
          <p:nvPr>
            <p:ph idx="2" type="body"/>
          </p:nvPr>
        </p:nvSpPr>
        <p:spPr>
          <a:xfrm>
            <a:off x="3252528" y="1305759"/>
            <a:ext cx="5643900" cy="4671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500"/>
              </a:spcBef>
              <a:spcAft>
                <a:spcPts val="0"/>
              </a:spcAft>
              <a:buSzPts val="2400"/>
              <a:buNone/>
            </a:pPr>
            <a:r>
              <a:rPr lang="en"/>
              <a:t>Example: Drive Thru Orders</a:t>
            </a:r>
            <a:endParaRPr/>
          </a:p>
        </p:txBody>
      </p:sp>
      <p:sp>
        <p:nvSpPr>
          <p:cNvPr id="113" name="Google Shape;113;p6"/>
          <p:cNvSpPr txBox="1"/>
          <p:nvPr>
            <p:ph idx="3" type="body"/>
          </p:nvPr>
        </p:nvSpPr>
        <p:spPr>
          <a:xfrm>
            <a:off x="3246526" y="1920619"/>
            <a:ext cx="5649900" cy="22119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400"/>
              </a:spcBef>
              <a:spcAft>
                <a:spcPts val="0"/>
              </a:spcAft>
              <a:buClr>
                <a:schemeClr val="dk1"/>
              </a:buClr>
              <a:buSzPts val="1100"/>
              <a:buFont typeface="Arial"/>
              <a:buNone/>
            </a:pPr>
            <a:r>
              <a:rPr lang="en"/>
              <a:t>Everybody has gotten the wrong item in their bag at a drive thru at some point. How hard can it be for them to send out only % correct orders?</a:t>
            </a:r>
            <a:endParaRPr/>
          </a:p>
          <a:p>
            <a:pPr indent="0" lvl="0" marL="0" rtl="0" algn="l">
              <a:lnSpc>
                <a:spcPct val="100000"/>
              </a:lnSpc>
              <a:spcBef>
                <a:spcPts val="400"/>
              </a:spcBef>
              <a:spcAft>
                <a:spcPts val="0"/>
              </a:spcAft>
              <a:buSzPts val="2000"/>
              <a:buNone/>
            </a:pPr>
            <a:r>
              <a:t/>
            </a:r>
            <a:endParaRPr/>
          </a:p>
          <a:p>
            <a:pPr indent="0" lvl="0" marL="0" rtl="0" algn="l">
              <a:lnSpc>
                <a:spcPct val="100000"/>
              </a:lnSpc>
              <a:spcBef>
                <a:spcPts val="400"/>
              </a:spcBef>
              <a:spcAft>
                <a:spcPts val="0"/>
              </a:spcAft>
              <a:buClr>
                <a:schemeClr val="dk1"/>
              </a:buClr>
              <a:buSzPts val="1100"/>
              <a:buFont typeface="Arial"/>
              <a:buNone/>
            </a:pPr>
            <a:r>
              <a:rPr lang="en"/>
              <a:t>For this exercise, you will need a coin to flip.</a:t>
            </a:r>
            <a:endParaRPr/>
          </a:p>
          <a:p>
            <a:pPr indent="0" lvl="0" marL="0" rtl="0" algn="l">
              <a:lnSpc>
                <a:spcPct val="100000"/>
              </a:lnSpc>
              <a:spcBef>
                <a:spcPts val="400"/>
              </a:spcBef>
              <a:spcAft>
                <a:spcPts val="0"/>
              </a:spcAft>
              <a:buClr>
                <a:schemeClr val="dk1"/>
              </a:buClr>
              <a:buSzPts val="1100"/>
              <a:buFont typeface="Arial"/>
              <a:buNone/>
            </a:pPr>
            <a:r>
              <a:t/>
            </a:r>
            <a:endParaRPr/>
          </a:p>
          <a:p>
            <a:pPr indent="0" lvl="0" marL="0" rtl="0" algn="l">
              <a:lnSpc>
                <a:spcPct val="100000"/>
              </a:lnSpc>
              <a:spcBef>
                <a:spcPts val="400"/>
              </a:spcBef>
              <a:spcAft>
                <a:spcPts val="0"/>
              </a:spcAft>
              <a:buSzPts val="2000"/>
              <a:buNone/>
            </a:pPr>
            <a:r>
              <a:t/>
            </a:r>
            <a:endParaRPr/>
          </a:p>
        </p:txBody>
      </p:sp>
      <p:pic>
        <p:nvPicPr>
          <p:cNvPr id="114" name="Google Shape;114;p6"/>
          <p:cNvPicPr preferRelativeResize="0"/>
          <p:nvPr/>
        </p:nvPicPr>
        <p:blipFill rotWithShape="1">
          <a:blip r:embed="rId3">
            <a:alphaModFix/>
          </a:blip>
          <a:srcRect b="0" l="0" r="0" t="0"/>
          <a:stretch/>
        </p:blipFill>
        <p:spPr>
          <a:xfrm>
            <a:off x="204075" y="1447150"/>
            <a:ext cx="2705699" cy="197853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7"/>
          <p:cNvSpPr txBox="1"/>
          <p:nvPr>
            <p:ph idx="2" type="body"/>
          </p:nvPr>
        </p:nvSpPr>
        <p:spPr>
          <a:xfrm>
            <a:off x="204064" y="718839"/>
            <a:ext cx="8692500" cy="52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600"/>
              </a:spcBef>
              <a:spcAft>
                <a:spcPts val="0"/>
              </a:spcAft>
              <a:buSzPts val="2800"/>
              <a:buNone/>
            </a:pPr>
            <a:r>
              <a:rPr lang="en"/>
              <a:t>Procedure</a:t>
            </a:r>
            <a:endParaRPr/>
          </a:p>
        </p:txBody>
      </p:sp>
      <p:sp>
        <p:nvSpPr>
          <p:cNvPr id="120" name="Google Shape;120;p7"/>
          <p:cNvSpPr txBox="1"/>
          <p:nvPr>
            <p:ph idx="3" type="body"/>
          </p:nvPr>
        </p:nvSpPr>
        <p:spPr>
          <a:xfrm>
            <a:off x="204064" y="1308169"/>
            <a:ext cx="8692500" cy="28257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500"/>
              </a:spcBef>
              <a:spcAft>
                <a:spcPts val="0"/>
              </a:spcAft>
              <a:buClr>
                <a:schemeClr val="dk1"/>
              </a:buClr>
              <a:buSzPts val="1100"/>
              <a:buFont typeface="Arial"/>
              <a:buNone/>
            </a:pPr>
            <a:r>
              <a:rPr lang="en" sz="1500"/>
              <a:t>For this activity, we are going to assume that any item in our order has a ½  chance of being made incorrectly. To simulate this, any tails we get when flipping the coin are going to count as a failure. We will also assume that our order has 3 items in it, so we have to flip the coin 3 times for each order.</a:t>
            </a:r>
            <a:endParaRPr sz="1500"/>
          </a:p>
          <a:p>
            <a:pPr indent="-323850" lvl="0" marL="457200" rtl="0" algn="l">
              <a:lnSpc>
                <a:spcPct val="100000"/>
              </a:lnSpc>
              <a:spcBef>
                <a:spcPts val="500"/>
              </a:spcBef>
              <a:spcAft>
                <a:spcPts val="0"/>
              </a:spcAft>
              <a:buSzPts val="1500"/>
              <a:buAutoNum type="arabicPeriod"/>
            </a:pPr>
            <a:r>
              <a:rPr lang="en" sz="1500"/>
              <a:t>Flip the coin and record if it is a heads or tails </a:t>
            </a:r>
            <a:endParaRPr sz="1500"/>
          </a:p>
          <a:p>
            <a:pPr indent="-323850" lvl="0" marL="457200" rtl="0" algn="l">
              <a:lnSpc>
                <a:spcPct val="100000"/>
              </a:lnSpc>
              <a:spcBef>
                <a:spcPts val="0"/>
              </a:spcBef>
              <a:spcAft>
                <a:spcPts val="0"/>
              </a:spcAft>
              <a:buSzPts val="1500"/>
              <a:buAutoNum type="arabicPeriod"/>
            </a:pPr>
            <a:r>
              <a:rPr lang="en" sz="1500"/>
              <a:t>Repeat step one three times</a:t>
            </a:r>
            <a:endParaRPr sz="1500"/>
          </a:p>
          <a:p>
            <a:pPr indent="-323850" lvl="0" marL="457200" rtl="0" algn="l">
              <a:lnSpc>
                <a:spcPct val="100000"/>
              </a:lnSpc>
              <a:spcBef>
                <a:spcPts val="0"/>
              </a:spcBef>
              <a:spcAft>
                <a:spcPts val="0"/>
              </a:spcAft>
              <a:buSzPts val="1500"/>
              <a:buAutoNum type="arabicPeriod"/>
            </a:pPr>
            <a:r>
              <a:rPr lang="en" sz="1500"/>
              <a:t>Record the number of tails on the graph on the next slide by marking an x above the number of tails, example below.</a:t>
            </a:r>
            <a:endParaRPr sz="1500"/>
          </a:p>
          <a:p>
            <a:pPr indent="-323850" lvl="0" marL="457200" rtl="0" algn="l">
              <a:lnSpc>
                <a:spcPct val="100000"/>
              </a:lnSpc>
              <a:spcBef>
                <a:spcPts val="0"/>
              </a:spcBef>
              <a:spcAft>
                <a:spcPts val="0"/>
              </a:spcAft>
              <a:buSzPts val="1500"/>
              <a:buAutoNum type="arabicPeriod"/>
            </a:pPr>
            <a:r>
              <a:rPr lang="en" sz="1500"/>
              <a:t>Repeat steps 1-3 five times.</a:t>
            </a:r>
            <a:endParaRPr sz="1500"/>
          </a:p>
          <a:p>
            <a:pPr indent="0" lvl="0" marL="0" rtl="0" algn="l">
              <a:lnSpc>
                <a:spcPct val="100000"/>
              </a:lnSpc>
              <a:spcBef>
                <a:spcPts val="500"/>
              </a:spcBef>
              <a:spcAft>
                <a:spcPts val="0"/>
              </a:spcAft>
              <a:buClr>
                <a:schemeClr val="dk1"/>
              </a:buClr>
              <a:buSzPts val="1100"/>
              <a:buFont typeface="Arial"/>
              <a:buNone/>
            </a:pPr>
            <a:r>
              <a:t/>
            </a:r>
            <a:endParaRPr sz="1500"/>
          </a:p>
          <a:p>
            <a:pPr indent="0" lvl="0" marL="0" rtl="0" algn="l">
              <a:lnSpc>
                <a:spcPct val="100000"/>
              </a:lnSpc>
              <a:spcBef>
                <a:spcPts val="500"/>
              </a:spcBef>
              <a:spcAft>
                <a:spcPts val="0"/>
              </a:spcAft>
              <a:buSzPts val="2400"/>
              <a:buNone/>
            </a:pPr>
            <a:r>
              <a:t/>
            </a:r>
            <a:endParaRPr sz="1500"/>
          </a:p>
        </p:txBody>
      </p:sp>
      <p:grpSp>
        <p:nvGrpSpPr>
          <p:cNvPr id="121" name="Google Shape;121;p7"/>
          <p:cNvGrpSpPr/>
          <p:nvPr/>
        </p:nvGrpSpPr>
        <p:grpSpPr>
          <a:xfrm>
            <a:off x="1369350" y="4463525"/>
            <a:ext cx="6405300" cy="641400"/>
            <a:chOff x="1369350" y="4084900"/>
            <a:chExt cx="6405300" cy="641400"/>
          </a:xfrm>
        </p:grpSpPr>
        <p:sp>
          <p:nvSpPr>
            <p:cNvPr id="122" name="Google Shape;122;p7"/>
            <p:cNvSpPr txBox="1"/>
            <p:nvPr/>
          </p:nvSpPr>
          <p:spPr>
            <a:xfrm>
              <a:off x="1369350" y="4320100"/>
              <a:ext cx="6405300" cy="406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100"/>
                <a:buFont typeface="Arial"/>
                <a:buNone/>
              </a:pPr>
              <a:r>
                <a:rPr b="0" i="0" lang="en" sz="3100" u="none" cap="none" strike="noStrike">
                  <a:solidFill>
                    <a:srgbClr val="000000"/>
                  </a:solidFill>
                  <a:latin typeface="Arial"/>
                  <a:ea typeface="Arial"/>
                  <a:cs typeface="Arial"/>
                  <a:sym typeface="Arial"/>
                </a:rPr>
                <a:t>0		1		2		3		4		5</a:t>
              </a:r>
              <a:endParaRPr b="0" i="0" sz="3100" u="none" cap="none" strike="noStrike">
                <a:solidFill>
                  <a:srgbClr val="000000"/>
                </a:solidFill>
                <a:latin typeface="Arial"/>
                <a:ea typeface="Arial"/>
                <a:cs typeface="Arial"/>
                <a:sym typeface="Arial"/>
              </a:endParaRPr>
            </a:p>
          </p:txBody>
        </p:sp>
        <p:cxnSp>
          <p:nvCxnSpPr>
            <p:cNvPr id="123" name="Google Shape;123;p7"/>
            <p:cNvCxnSpPr/>
            <p:nvPr/>
          </p:nvCxnSpPr>
          <p:spPr>
            <a:xfrm>
              <a:off x="1422225" y="4170400"/>
              <a:ext cx="6351900" cy="0"/>
            </a:xfrm>
            <a:prstGeom prst="straightConnector1">
              <a:avLst/>
            </a:prstGeom>
            <a:noFill/>
            <a:ln cap="flat" cmpd="sng" w="9525">
              <a:solidFill>
                <a:schemeClr val="dk2"/>
              </a:solidFill>
              <a:prstDash val="solid"/>
              <a:round/>
              <a:headEnd len="sm" w="sm" type="none"/>
              <a:tailEnd len="sm" w="sm" type="none"/>
            </a:ln>
          </p:spPr>
        </p:cxnSp>
        <p:cxnSp>
          <p:nvCxnSpPr>
            <p:cNvPr id="124" name="Google Shape;124;p7"/>
            <p:cNvCxnSpPr/>
            <p:nvPr/>
          </p:nvCxnSpPr>
          <p:spPr>
            <a:xfrm rot="10800000">
              <a:off x="2299075" y="4084950"/>
              <a:ext cx="0" cy="171000"/>
            </a:xfrm>
            <a:prstGeom prst="straightConnector1">
              <a:avLst/>
            </a:prstGeom>
            <a:noFill/>
            <a:ln cap="flat" cmpd="sng" w="9525">
              <a:solidFill>
                <a:schemeClr val="dk2"/>
              </a:solidFill>
              <a:prstDash val="solid"/>
              <a:round/>
              <a:headEnd len="sm" w="sm" type="none"/>
              <a:tailEnd len="sm" w="sm" type="none"/>
            </a:ln>
          </p:spPr>
        </p:cxnSp>
        <p:cxnSp>
          <p:nvCxnSpPr>
            <p:cNvPr id="125" name="Google Shape;125;p7"/>
            <p:cNvCxnSpPr/>
            <p:nvPr/>
          </p:nvCxnSpPr>
          <p:spPr>
            <a:xfrm rot="10800000">
              <a:off x="3189300" y="4084950"/>
              <a:ext cx="0" cy="171000"/>
            </a:xfrm>
            <a:prstGeom prst="straightConnector1">
              <a:avLst/>
            </a:prstGeom>
            <a:noFill/>
            <a:ln cap="flat" cmpd="sng" w="9525">
              <a:solidFill>
                <a:schemeClr val="dk2"/>
              </a:solidFill>
              <a:prstDash val="solid"/>
              <a:round/>
              <a:headEnd len="sm" w="sm" type="none"/>
              <a:tailEnd len="sm" w="sm" type="none"/>
            </a:ln>
          </p:spPr>
        </p:cxnSp>
        <p:cxnSp>
          <p:nvCxnSpPr>
            <p:cNvPr id="126" name="Google Shape;126;p7"/>
            <p:cNvCxnSpPr/>
            <p:nvPr/>
          </p:nvCxnSpPr>
          <p:spPr>
            <a:xfrm rot="10800000">
              <a:off x="4090250" y="4084950"/>
              <a:ext cx="0" cy="171000"/>
            </a:xfrm>
            <a:prstGeom prst="straightConnector1">
              <a:avLst/>
            </a:prstGeom>
            <a:noFill/>
            <a:ln cap="flat" cmpd="sng" w="9525">
              <a:solidFill>
                <a:schemeClr val="dk2"/>
              </a:solidFill>
              <a:prstDash val="solid"/>
              <a:round/>
              <a:headEnd len="sm" w="sm" type="none"/>
              <a:tailEnd len="sm" w="sm" type="none"/>
            </a:ln>
          </p:spPr>
        </p:cxnSp>
        <p:cxnSp>
          <p:nvCxnSpPr>
            <p:cNvPr id="127" name="Google Shape;127;p7"/>
            <p:cNvCxnSpPr/>
            <p:nvPr/>
          </p:nvCxnSpPr>
          <p:spPr>
            <a:xfrm rot="10800000">
              <a:off x="5001875" y="4084950"/>
              <a:ext cx="0" cy="171000"/>
            </a:xfrm>
            <a:prstGeom prst="straightConnector1">
              <a:avLst/>
            </a:prstGeom>
            <a:noFill/>
            <a:ln cap="flat" cmpd="sng" w="9525">
              <a:solidFill>
                <a:schemeClr val="dk2"/>
              </a:solidFill>
              <a:prstDash val="solid"/>
              <a:round/>
              <a:headEnd len="sm" w="sm" type="none"/>
              <a:tailEnd len="sm" w="sm" type="none"/>
            </a:ln>
          </p:spPr>
        </p:cxnSp>
        <p:cxnSp>
          <p:nvCxnSpPr>
            <p:cNvPr id="128" name="Google Shape;128;p7"/>
            <p:cNvCxnSpPr/>
            <p:nvPr/>
          </p:nvCxnSpPr>
          <p:spPr>
            <a:xfrm rot="10800000">
              <a:off x="5934900" y="4084900"/>
              <a:ext cx="0" cy="171000"/>
            </a:xfrm>
            <a:prstGeom prst="straightConnector1">
              <a:avLst/>
            </a:prstGeom>
            <a:noFill/>
            <a:ln cap="flat" cmpd="sng" w="9525">
              <a:solidFill>
                <a:schemeClr val="dk2"/>
              </a:solidFill>
              <a:prstDash val="solid"/>
              <a:round/>
              <a:headEnd len="sm" w="sm" type="none"/>
              <a:tailEnd len="sm" w="sm" type="none"/>
            </a:ln>
          </p:spPr>
        </p:cxnSp>
        <p:cxnSp>
          <p:nvCxnSpPr>
            <p:cNvPr id="129" name="Google Shape;129;p7"/>
            <p:cNvCxnSpPr/>
            <p:nvPr/>
          </p:nvCxnSpPr>
          <p:spPr>
            <a:xfrm rot="10800000">
              <a:off x="6846525" y="4084950"/>
              <a:ext cx="0" cy="171000"/>
            </a:xfrm>
            <a:prstGeom prst="straightConnector1">
              <a:avLst/>
            </a:prstGeom>
            <a:noFill/>
            <a:ln cap="flat" cmpd="sng" w="9525">
              <a:solidFill>
                <a:schemeClr val="dk2"/>
              </a:solidFill>
              <a:prstDash val="solid"/>
              <a:round/>
              <a:headEnd len="sm" w="sm" type="none"/>
              <a:tailEnd len="sm" w="sm" type="none"/>
            </a:ln>
          </p:spPr>
        </p:cxnSp>
      </p:grpSp>
      <p:sp>
        <p:nvSpPr>
          <p:cNvPr id="130" name="Google Shape;130;p7"/>
          <p:cNvSpPr txBox="1"/>
          <p:nvPr/>
        </p:nvSpPr>
        <p:spPr>
          <a:xfrm>
            <a:off x="2078825" y="3466200"/>
            <a:ext cx="5197200" cy="727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Arial"/>
                <a:ea typeface="Arial"/>
                <a:cs typeface="Arial"/>
                <a:sym typeface="Arial"/>
              </a:rPr>
              <a:t>X</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Arial"/>
                <a:ea typeface="Arial"/>
                <a:cs typeface="Arial"/>
                <a:sym typeface="Arial"/>
              </a:rPr>
              <a:t>X				X		X</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Arial"/>
                <a:ea typeface="Arial"/>
                <a:cs typeface="Arial"/>
                <a:sym typeface="Arial"/>
              </a:rPr>
              <a:t>X				X		X			       X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8"/>
          <p:cNvSpPr txBox="1"/>
          <p:nvPr>
            <p:ph idx="2" type="body"/>
          </p:nvPr>
        </p:nvSpPr>
        <p:spPr>
          <a:xfrm>
            <a:off x="204064" y="566439"/>
            <a:ext cx="8692500" cy="52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600"/>
              </a:spcBef>
              <a:spcAft>
                <a:spcPts val="0"/>
              </a:spcAft>
              <a:buSzPts val="2800"/>
              <a:buNone/>
            </a:pPr>
            <a:r>
              <a:rPr lang="en"/>
              <a:t>Results</a:t>
            </a:r>
            <a:endParaRPr/>
          </a:p>
        </p:txBody>
      </p:sp>
      <p:sp>
        <p:nvSpPr>
          <p:cNvPr id="136" name="Google Shape;136;p8"/>
          <p:cNvSpPr txBox="1"/>
          <p:nvPr>
            <p:ph idx="3" type="body"/>
          </p:nvPr>
        </p:nvSpPr>
        <p:spPr>
          <a:xfrm>
            <a:off x="204075" y="1155775"/>
            <a:ext cx="6729000" cy="28257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500"/>
              </a:spcBef>
              <a:spcAft>
                <a:spcPts val="0"/>
              </a:spcAft>
              <a:buSzPts val="2400"/>
              <a:buNone/>
            </a:pPr>
            <a:r>
              <a:rPr lang="en" sz="1800"/>
              <a:t>How often did your "order" have no mistakes? If you did everything correctly, you should have 0 or 1, but don't worry if you have more. It's all chance, and you could have gotten all five with no mistakes.</a:t>
            </a:r>
            <a:endParaRPr sz="1800"/>
          </a:p>
          <a:p>
            <a:pPr indent="0" lvl="0" marL="0" rtl="0" algn="l">
              <a:lnSpc>
                <a:spcPct val="100000"/>
              </a:lnSpc>
              <a:spcBef>
                <a:spcPts val="500"/>
              </a:spcBef>
              <a:spcAft>
                <a:spcPts val="0"/>
              </a:spcAft>
              <a:buSzPts val="2400"/>
              <a:buNone/>
            </a:pPr>
            <a:r>
              <a:rPr lang="en" sz="1800"/>
              <a:t>What would happen if you tried the same thing with dice? Would you get more or less “Mistakes” in your order?</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g96e74264e9_0_1"/>
          <p:cNvSpPr txBox="1"/>
          <p:nvPr>
            <p:ph idx="2" type="body"/>
          </p:nvPr>
        </p:nvSpPr>
        <p:spPr>
          <a:xfrm>
            <a:off x="204064" y="718839"/>
            <a:ext cx="8692500" cy="52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600"/>
              </a:spcBef>
              <a:spcAft>
                <a:spcPts val="0"/>
              </a:spcAft>
              <a:buSzPts val="2800"/>
              <a:buNone/>
            </a:pPr>
            <a:r>
              <a:rPr lang="en"/>
              <a:t>Procedure</a:t>
            </a:r>
            <a:endParaRPr/>
          </a:p>
        </p:txBody>
      </p:sp>
      <p:sp>
        <p:nvSpPr>
          <p:cNvPr id="142" name="Google Shape;142;g96e74264e9_0_1"/>
          <p:cNvSpPr txBox="1"/>
          <p:nvPr>
            <p:ph idx="3" type="body"/>
          </p:nvPr>
        </p:nvSpPr>
        <p:spPr>
          <a:xfrm>
            <a:off x="204064" y="1308169"/>
            <a:ext cx="8692500" cy="28257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500"/>
              </a:spcBef>
              <a:spcAft>
                <a:spcPts val="0"/>
              </a:spcAft>
              <a:buClr>
                <a:schemeClr val="dk1"/>
              </a:buClr>
              <a:buSzPts val="1100"/>
              <a:buFont typeface="Arial"/>
              <a:buNone/>
            </a:pPr>
            <a:r>
              <a:rPr lang="en" sz="1500"/>
              <a:t>This time, we will be using some dice to decide if our order is made correctly or not. Instead of looking for Tails, we will be looking for 6</a:t>
            </a:r>
            <a:endParaRPr sz="1500"/>
          </a:p>
          <a:p>
            <a:pPr indent="-323850" lvl="0" marL="457200" rtl="0" algn="l">
              <a:lnSpc>
                <a:spcPct val="100000"/>
              </a:lnSpc>
              <a:spcBef>
                <a:spcPts val="500"/>
              </a:spcBef>
              <a:spcAft>
                <a:spcPts val="0"/>
              </a:spcAft>
              <a:buSzPts val="1500"/>
              <a:buAutoNum type="arabicPeriod"/>
            </a:pPr>
            <a:r>
              <a:rPr lang="en" sz="1500"/>
              <a:t>Roll the die and record if it is a 6 or not </a:t>
            </a:r>
            <a:endParaRPr sz="1500"/>
          </a:p>
          <a:p>
            <a:pPr indent="-323850" lvl="0" marL="457200" rtl="0" algn="l">
              <a:lnSpc>
                <a:spcPct val="100000"/>
              </a:lnSpc>
              <a:spcBef>
                <a:spcPts val="0"/>
              </a:spcBef>
              <a:spcAft>
                <a:spcPts val="0"/>
              </a:spcAft>
              <a:buSzPts val="1500"/>
              <a:buAutoNum type="arabicPeriod"/>
            </a:pPr>
            <a:r>
              <a:rPr lang="en" sz="1500"/>
              <a:t>Repeat step one three times</a:t>
            </a:r>
            <a:endParaRPr sz="1500"/>
          </a:p>
          <a:p>
            <a:pPr indent="-323850" lvl="0" marL="457200" rtl="0" algn="l">
              <a:lnSpc>
                <a:spcPct val="100000"/>
              </a:lnSpc>
              <a:spcBef>
                <a:spcPts val="0"/>
              </a:spcBef>
              <a:spcAft>
                <a:spcPts val="0"/>
              </a:spcAft>
              <a:buSzPts val="1500"/>
              <a:buAutoNum type="arabicPeriod"/>
            </a:pPr>
            <a:r>
              <a:rPr lang="en" sz="1500"/>
              <a:t>Record the number of sixes on the graph on the next slide by marking an x above the number of sixes, example below.</a:t>
            </a:r>
            <a:endParaRPr sz="1500"/>
          </a:p>
          <a:p>
            <a:pPr indent="-323850" lvl="0" marL="457200" rtl="0" algn="l">
              <a:lnSpc>
                <a:spcPct val="100000"/>
              </a:lnSpc>
              <a:spcBef>
                <a:spcPts val="0"/>
              </a:spcBef>
              <a:spcAft>
                <a:spcPts val="0"/>
              </a:spcAft>
              <a:buSzPts val="1500"/>
              <a:buAutoNum type="arabicPeriod"/>
            </a:pPr>
            <a:r>
              <a:rPr lang="en" sz="1500"/>
              <a:t>Repeat steps 1-3 five times.</a:t>
            </a:r>
            <a:endParaRPr sz="1500"/>
          </a:p>
          <a:p>
            <a:pPr indent="0" lvl="0" marL="0" rtl="0" algn="l">
              <a:lnSpc>
                <a:spcPct val="100000"/>
              </a:lnSpc>
              <a:spcBef>
                <a:spcPts val="500"/>
              </a:spcBef>
              <a:spcAft>
                <a:spcPts val="0"/>
              </a:spcAft>
              <a:buClr>
                <a:schemeClr val="dk1"/>
              </a:buClr>
              <a:buSzPts val="1100"/>
              <a:buFont typeface="Arial"/>
              <a:buNone/>
            </a:pPr>
            <a:r>
              <a:t/>
            </a:r>
            <a:endParaRPr sz="1500"/>
          </a:p>
          <a:p>
            <a:pPr indent="0" lvl="0" marL="0" rtl="0" algn="l">
              <a:lnSpc>
                <a:spcPct val="100000"/>
              </a:lnSpc>
              <a:spcBef>
                <a:spcPts val="500"/>
              </a:spcBef>
              <a:spcAft>
                <a:spcPts val="0"/>
              </a:spcAft>
              <a:buSzPts val="2400"/>
              <a:buNone/>
            </a:pPr>
            <a:r>
              <a:t/>
            </a:r>
            <a:endParaRPr sz="1500"/>
          </a:p>
        </p:txBody>
      </p:sp>
      <p:grpSp>
        <p:nvGrpSpPr>
          <p:cNvPr id="143" name="Google Shape;143;g96e74264e9_0_1"/>
          <p:cNvGrpSpPr/>
          <p:nvPr/>
        </p:nvGrpSpPr>
        <p:grpSpPr>
          <a:xfrm>
            <a:off x="1369350" y="4463525"/>
            <a:ext cx="6405300" cy="641400"/>
            <a:chOff x="1369350" y="4084900"/>
            <a:chExt cx="6405300" cy="641400"/>
          </a:xfrm>
        </p:grpSpPr>
        <p:sp>
          <p:nvSpPr>
            <p:cNvPr id="144" name="Google Shape;144;g96e74264e9_0_1"/>
            <p:cNvSpPr txBox="1"/>
            <p:nvPr/>
          </p:nvSpPr>
          <p:spPr>
            <a:xfrm>
              <a:off x="1369350" y="4320100"/>
              <a:ext cx="6405300" cy="4062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100"/>
                <a:buFont typeface="Arial"/>
                <a:buNone/>
              </a:pPr>
              <a:r>
                <a:rPr b="0" i="0" lang="en" sz="3100" u="none" cap="none" strike="noStrike">
                  <a:solidFill>
                    <a:srgbClr val="000000"/>
                  </a:solidFill>
                  <a:latin typeface="Arial"/>
                  <a:ea typeface="Arial"/>
                  <a:cs typeface="Arial"/>
                  <a:sym typeface="Arial"/>
                </a:rPr>
                <a:t>0		1		2		3		4		5</a:t>
              </a:r>
              <a:endParaRPr b="0" i="0" sz="3100" u="none" cap="none" strike="noStrike">
                <a:solidFill>
                  <a:srgbClr val="000000"/>
                </a:solidFill>
                <a:latin typeface="Arial"/>
                <a:ea typeface="Arial"/>
                <a:cs typeface="Arial"/>
                <a:sym typeface="Arial"/>
              </a:endParaRPr>
            </a:p>
          </p:txBody>
        </p:sp>
        <p:cxnSp>
          <p:nvCxnSpPr>
            <p:cNvPr id="145" name="Google Shape;145;g96e74264e9_0_1"/>
            <p:cNvCxnSpPr/>
            <p:nvPr/>
          </p:nvCxnSpPr>
          <p:spPr>
            <a:xfrm>
              <a:off x="1422225" y="4170400"/>
              <a:ext cx="6351900" cy="0"/>
            </a:xfrm>
            <a:prstGeom prst="straightConnector1">
              <a:avLst/>
            </a:prstGeom>
            <a:noFill/>
            <a:ln cap="flat" cmpd="sng" w="9525">
              <a:solidFill>
                <a:schemeClr val="dk2"/>
              </a:solidFill>
              <a:prstDash val="solid"/>
              <a:round/>
              <a:headEnd len="sm" w="sm" type="none"/>
              <a:tailEnd len="sm" w="sm" type="none"/>
            </a:ln>
          </p:spPr>
        </p:cxnSp>
        <p:cxnSp>
          <p:nvCxnSpPr>
            <p:cNvPr id="146" name="Google Shape;146;g96e74264e9_0_1"/>
            <p:cNvCxnSpPr/>
            <p:nvPr/>
          </p:nvCxnSpPr>
          <p:spPr>
            <a:xfrm rot="10800000">
              <a:off x="2299075" y="4084950"/>
              <a:ext cx="0" cy="171000"/>
            </a:xfrm>
            <a:prstGeom prst="straightConnector1">
              <a:avLst/>
            </a:prstGeom>
            <a:noFill/>
            <a:ln cap="flat" cmpd="sng" w="9525">
              <a:solidFill>
                <a:schemeClr val="dk2"/>
              </a:solidFill>
              <a:prstDash val="solid"/>
              <a:round/>
              <a:headEnd len="sm" w="sm" type="none"/>
              <a:tailEnd len="sm" w="sm" type="none"/>
            </a:ln>
          </p:spPr>
        </p:cxnSp>
        <p:cxnSp>
          <p:nvCxnSpPr>
            <p:cNvPr id="147" name="Google Shape;147;g96e74264e9_0_1"/>
            <p:cNvCxnSpPr/>
            <p:nvPr/>
          </p:nvCxnSpPr>
          <p:spPr>
            <a:xfrm rot="10800000">
              <a:off x="3189300" y="4084950"/>
              <a:ext cx="0" cy="171000"/>
            </a:xfrm>
            <a:prstGeom prst="straightConnector1">
              <a:avLst/>
            </a:prstGeom>
            <a:noFill/>
            <a:ln cap="flat" cmpd="sng" w="9525">
              <a:solidFill>
                <a:schemeClr val="dk2"/>
              </a:solidFill>
              <a:prstDash val="solid"/>
              <a:round/>
              <a:headEnd len="sm" w="sm" type="none"/>
              <a:tailEnd len="sm" w="sm" type="none"/>
            </a:ln>
          </p:spPr>
        </p:cxnSp>
        <p:cxnSp>
          <p:nvCxnSpPr>
            <p:cNvPr id="148" name="Google Shape;148;g96e74264e9_0_1"/>
            <p:cNvCxnSpPr/>
            <p:nvPr/>
          </p:nvCxnSpPr>
          <p:spPr>
            <a:xfrm rot="10800000">
              <a:off x="4090250" y="4084950"/>
              <a:ext cx="0" cy="171000"/>
            </a:xfrm>
            <a:prstGeom prst="straightConnector1">
              <a:avLst/>
            </a:prstGeom>
            <a:noFill/>
            <a:ln cap="flat" cmpd="sng" w="9525">
              <a:solidFill>
                <a:schemeClr val="dk2"/>
              </a:solidFill>
              <a:prstDash val="solid"/>
              <a:round/>
              <a:headEnd len="sm" w="sm" type="none"/>
              <a:tailEnd len="sm" w="sm" type="none"/>
            </a:ln>
          </p:spPr>
        </p:cxnSp>
        <p:cxnSp>
          <p:nvCxnSpPr>
            <p:cNvPr id="149" name="Google Shape;149;g96e74264e9_0_1"/>
            <p:cNvCxnSpPr/>
            <p:nvPr/>
          </p:nvCxnSpPr>
          <p:spPr>
            <a:xfrm rot="10800000">
              <a:off x="5001875" y="4084950"/>
              <a:ext cx="0" cy="171000"/>
            </a:xfrm>
            <a:prstGeom prst="straightConnector1">
              <a:avLst/>
            </a:prstGeom>
            <a:noFill/>
            <a:ln cap="flat" cmpd="sng" w="9525">
              <a:solidFill>
                <a:schemeClr val="dk2"/>
              </a:solidFill>
              <a:prstDash val="solid"/>
              <a:round/>
              <a:headEnd len="sm" w="sm" type="none"/>
              <a:tailEnd len="sm" w="sm" type="none"/>
            </a:ln>
          </p:spPr>
        </p:cxnSp>
        <p:cxnSp>
          <p:nvCxnSpPr>
            <p:cNvPr id="150" name="Google Shape;150;g96e74264e9_0_1"/>
            <p:cNvCxnSpPr/>
            <p:nvPr/>
          </p:nvCxnSpPr>
          <p:spPr>
            <a:xfrm rot="10800000">
              <a:off x="5934900" y="4084900"/>
              <a:ext cx="0" cy="171000"/>
            </a:xfrm>
            <a:prstGeom prst="straightConnector1">
              <a:avLst/>
            </a:prstGeom>
            <a:noFill/>
            <a:ln cap="flat" cmpd="sng" w="9525">
              <a:solidFill>
                <a:schemeClr val="dk2"/>
              </a:solidFill>
              <a:prstDash val="solid"/>
              <a:round/>
              <a:headEnd len="sm" w="sm" type="none"/>
              <a:tailEnd len="sm" w="sm" type="none"/>
            </a:ln>
          </p:spPr>
        </p:cxnSp>
        <p:cxnSp>
          <p:nvCxnSpPr>
            <p:cNvPr id="151" name="Google Shape;151;g96e74264e9_0_1"/>
            <p:cNvCxnSpPr/>
            <p:nvPr/>
          </p:nvCxnSpPr>
          <p:spPr>
            <a:xfrm rot="10800000">
              <a:off x="6846525" y="4084950"/>
              <a:ext cx="0" cy="171000"/>
            </a:xfrm>
            <a:prstGeom prst="straightConnector1">
              <a:avLst/>
            </a:prstGeom>
            <a:noFill/>
            <a:ln cap="flat" cmpd="sng" w="9525">
              <a:solidFill>
                <a:schemeClr val="dk2"/>
              </a:solidFill>
              <a:prstDash val="solid"/>
              <a:round/>
              <a:headEnd len="sm" w="sm" type="none"/>
              <a:tailEnd len="sm" w="sm" type="none"/>
            </a:ln>
          </p:spPr>
        </p:cxnSp>
      </p:grpSp>
      <p:sp>
        <p:nvSpPr>
          <p:cNvPr id="152" name="Google Shape;152;g96e74264e9_0_1"/>
          <p:cNvSpPr txBox="1"/>
          <p:nvPr/>
        </p:nvSpPr>
        <p:spPr>
          <a:xfrm>
            <a:off x="2078825" y="3466200"/>
            <a:ext cx="5197200" cy="727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Arial"/>
                <a:ea typeface="Arial"/>
                <a:cs typeface="Arial"/>
                <a:sym typeface="Arial"/>
              </a:rPr>
              <a:t>X</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Arial"/>
                <a:ea typeface="Arial"/>
                <a:cs typeface="Arial"/>
                <a:sym typeface="Arial"/>
              </a:rPr>
              <a:t>X				X		X</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en" sz="1800" u="none" cap="none" strike="noStrike">
                <a:solidFill>
                  <a:srgbClr val="000000"/>
                </a:solidFill>
                <a:latin typeface="Arial"/>
                <a:ea typeface="Arial"/>
                <a:cs typeface="Arial"/>
                <a:sym typeface="Arial"/>
              </a:rPr>
              <a:t>X				X		X			       X				</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