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eming.org/deming/deming-the-man"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hg.org/legal-articles/three-types-of-product-defects-for-product-liability-lawsuits-24105"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qsrmagazine.com/content/drive-thru-performance-study-order-accuracy"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7774602a5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774602a5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7774602a56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7774602a5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94d713497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94d713497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Link to worksheet here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77b213069a_1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77b213069a_1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98450" lvl="0" marL="457200" rtl="0" algn="l">
              <a:spcBef>
                <a:spcPts val="0"/>
              </a:spcBef>
              <a:spcAft>
                <a:spcPts val="0"/>
              </a:spcAft>
              <a:buClr>
                <a:schemeClr val="dk1"/>
              </a:buClr>
              <a:buSzPts val="1100"/>
              <a:buChar char="●"/>
            </a:pPr>
            <a:r>
              <a:rPr lang="en">
                <a:solidFill>
                  <a:schemeClr val="dk1"/>
                </a:solidFill>
              </a:rPr>
              <a:t>Ask if anyone has heard of W. Edwards Deming</a:t>
            </a:r>
            <a:endParaRPr>
              <a:solidFill>
                <a:schemeClr val="dk1"/>
              </a:solidFill>
            </a:endParaRPr>
          </a:p>
          <a:p>
            <a:pPr indent="-298450" lvl="0" marL="457200" rtl="0" algn="l">
              <a:spcBef>
                <a:spcPts val="0"/>
              </a:spcBef>
              <a:spcAft>
                <a:spcPts val="0"/>
              </a:spcAft>
              <a:buClr>
                <a:schemeClr val="dk1"/>
              </a:buClr>
              <a:buSzPts val="1100"/>
              <a:buChar char="●"/>
            </a:pPr>
            <a:r>
              <a:rPr lang="en">
                <a:solidFill>
                  <a:schemeClr val="dk1"/>
                </a:solidFill>
              </a:rPr>
              <a:t>Go through info on slide</a:t>
            </a:r>
            <a:endParaRPr>
              <a:solidFill>
                <a:schemeClr val="dk1"/>
              </a:solidFill>
            </a:endParaRPr>
          </a:p>
          <a:p>
            <a:pPr indent="0" lvl="0" marL="0" rtl="0" algn="l">
              <a:spcBef>
                <a:spcPts val="0"/>
              </a:spcBef>
              <a:spcAft>
                <a:spcPts val="0"/>
              </a:spcAft>
              <a:buClr>
                <a:schemeClr val="dk1"/>
              </a:buClr>
              <a:buSzPts val="1100"/>
              <a:buFont typeface="Arial"/>
              <a:buNone/>
            </a:pPr>
            <a:r>
              <a:rPr lang="en" u="sng">
                <a:solidFill>
                  <a:schemeClr val="hlink"/>
                </a:solidFill>
                <a:hlinkClick r:id="rId2"/>
              </a:rPr>
              <a:t>https://deming.org/deming/deming-the-man</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77d06e18f9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77d06e18f9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77d06e18f9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77d06e18f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u="sng">
                <a:solidFill>
                  <a:schemeClr val="hlink"/>
                </a:solidFill>
                <a:hlinkClick r:id="rId2"/>
              </a:rPr>
              <a:t>https://www.hg.org/legal-articles/three-types-of-product-defects-for-product-liability-lawsuits-24105</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7774602a56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7774602a56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2"/>
              </a:rPr>
              <a:t>https://www.qsrmagazine.com/content/drive-thru-performance-study-order-accuracy</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77d06e18f9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77d06e18f9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77d06e18f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77d06e18f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77d06e18f9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77d06e18f9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9"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68696C"/>
          </a:solidFill>
          <a:ln>
            <a:noFill/>
          </a:ln>
          <a:effectLst>
            <a:outerShdw blurRad="40000" rotWithShape="0" dir="5400000" dist="23000">
              <a:srgbClr val="000000">
                <a:alpha val="34901"/>
              </a:srgbClr>
            </a:outerShdw>
          </a:effectLst>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 name="Google Shape;11;p2"/>
          <p:cNvSpPr/>
          <p:nvPr/>
        </p:nvSpPr>
        <p:spPr>
          <a:xfrm>
            <a:off x="478924" y="242751"/>
            <a:ext cx="629933"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2" name="Google Shape;12;p2"/>
          <p:cNvSpPr/>
          <p:nvPr/>
        </p:nvSpPr>
        <p:spPr>
          <a:xfrm>
            <a:off x="-98380" y="2367271"/>
            <a:ext cx="1461356" cy="1927164"/>
          </a:xfrm>
          <a:custGeom>
            <a:rect b="b" l="l" r="r" t="t"/>
            <a:pathLst>
              <a:path extrusionOk="0" h="2569552" w="1948475">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3" name="Google Shape;13;p2"/>
          <p:cNvSpPr/>
          <p:nvPr/>
        </p:nvSpPr>
        <p:spPr>
          <a:xfrm>
            <a:off x="5491618" y="2943127"/>
            <a:ext cx="349089" cy="460361"/>
          </a:xfrm>
          <a:custGeom>
            <a:rect b="b" l="l" r="r" t="t"/>
            <a:pathLst>
              <a:path extrusionOk="0" h="613815" w="465452">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 name="Google Shape;14;p2"/>
          <p:cNvSpPr/>
          <p:nvPr/>
        </p:nvSpPr>
        <p:spPr>
          <a:xfrm>
            <a:off x="8154471" y="3418610"/>
            <a:ext cx="629932" cy="830723"/>
          </a:xfrm>
          <a:custGeom>
            <a:rect b="b" l="l" r="r" t="t"/>
            <a:pathLst>
              <a:path extrusionOk="0" h="1107631" w="83991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5" name="Google Shape;15;p2"/>
          <p:cNvSpPr/>
          <p:nvPr/>
        </p:nvSpPr>
        <p:spPr>
          <a:xfrm>
            <a:off x="7291797" y="308983"/>
            <a:ext cx="1859454" cy="2452155"/>
          </a:xfrm>
          <a:custGeom>
            <a:rect b="b" l="l" r="r" t="t"/>
            <a:pathLst>
              <a:path extrusionOk="0" h="3269540" w="2479272">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anchorCtr="0" anchor="ctr" bIns="34275" lIns="68575" spcFirstLastPara="1" rIns="68575" wrap="square" tIns="34275">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b="0" l="0" r="0" t="0"/>
          <a:stretch/>
        </p:blipFill>
        <p:spPr>
          <a:xfrm>
            <a:off x="8366872" y="93473"/>
            <a:ext cx="521208" cy="162944"/>
          </a:xfrm>
          <a:prstGeom prst="rect">
            <a:avLst/>
          </a:prstGeom>
          <a:noFill/>
          <a:ln>
            <a:noFill/>
          </a:ln>
        </p:spPr>
      </p:pic>
      <p:sp>
        <p:nvSpPr>
          <p:cNvPr id="17" name="Google Shape;17;p2"/>
          <p:cNvSpPr/>
          <p:nvPr/>
        </p:nvSpPr>
        <p:spPr>
          <a:xfrm>
            <a:off x="1143" y="7060"/>
            <a:ext cx="9141600" cy="377100"/>
          </a:xfrm>
          <a:prstGeom prst="rect">
            <a:avLst/>
          </a:prstGeom>
          <a:solidFill>
            <a:schemeClr val="lt1"/>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pic>
        <p:nvPicPr>
          <p:cNvPr id="18" name="Google Shape;18;p2"/>
          <p:cNvPicPr preferRelativeResize="0"/>
          <p:nvPr/>
        </p:nvPicPr>
        <p:blipFill rotWithShape="1">
          <a:blip r:embed="rId3">
            <a:alphaModFix/>
          </a:blip>
          <a:srcRect b="0" l="0" r="0" t="0"/>
          <a:stretch/>
        </p:blipFill>
        <p:spPr>
          <a:xfrm>
            <a:off x="8512420" y="80399"/>
            <a:ext cx="492553" cy="246277"/>
          </a:xfrm>
          <a:prstGeom prst="rect">
            <a:avLst/>
          </a:prstGeom>
          <a:noFill/>
          <a:ln>
            <a:noFill/>
          </a:ln>
        </p:spPr>
      </p:pic>
      <p:sp>
        <p:nvSpPr>
          <p:cNvPr id="19" name="Google Shape;19;p2"/>
          <p:cNvSpPr txBox="1"/>
          <p:nvPr>
            <p:ph idx="1" type="body"/>
          </p:nvPr>
        </p:nvSpPr>
        <p:spPr>
          <a:xfrm>
            <a:off x="2008148" y="3287404"/>
            <a:ext cx="5793000" cy="3576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0" name="Google Shape;20;p2"/>
          <p:cNvSpPr txBox="1"/>
          <p:nvPr>
            <p:ph idx="2" type="body"/>
          </p:nvPr>
        </p:nvSpPr>
        <p:spPr>
          <a:xfrm>
            <a:off x="2008148" y="3670551"/>
            <a:ext cx="5793000" cy="4092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2"/>
          <p:cNvSpPr txBox="1"/>
          <p:nvPr>
            <p:ph idx="3" type="body"/>
          </p:nvPr>
        </p:nvSpPr>
        <p:spPr>
          <a:xfrm>
            <a:off x="0" y="4149565"/>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2" name="Google Shape;22;p2"/>
          <p:cNvSpPr txBox="1"/>
          <p:nvPr>
            <p:ph idx="4" type="body"/>
          </p:nvPr>
        </p:nvSpPr>
        <p:spPr>
          <a:xfrm>
            <a:off x="754540" y="956788"/>
            <a:ext cx="7613700" cy="23049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90000"/>
              </a:lnSpc>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71" name="Shape 71"/>
        <p:cNvGrpSpPr/>
        <p:nvPr/>
      </p:nvGrpSpPr>
      <p:grpSpPr>
        <a:xfrm>
          <a:off x="0" y="0"/>
          <a:ext cx="0" cy="0"/>
          <a:chOff x="0" y="0"/>
          <a:chExt cx="0" cy="0"/>
        </a:xfrm>
      </p:grpSpPr>
      <p:sp>
        <p:nvSpPr>
          <p:cNvPr id="72" name="Google Shape;72;p11"/>
          <p:cNvSpPr txBox="1"/>
          <p:nvPr>
            <p:ph type="title"/>
          </p:nvPr>
        </p:nvSpPr>
        <p:spPr>
          <a:xfrm>
            <a:off x="311700" y="445025"/>
            <a:ext cx="8520600" cy="572700"/>
          </a:xfrm>
          <a:prstGeom prst="rect">
            <a:avLst/>
          </a:prstGeom>
          <a:noFill/>
          <a:ln>
            <a:noFill/>
          </a:ln>
        </p:spPr>
        <p:txBody>
          <a:bodyPr anchorCtr="0" anchor="ctr" bIns="91425" lIns="91425" spcFirstLastPara="1" rIns="91425" wrap="square" tIns="91425">
            <a:noAutofit/>
          </a:bodyPr>
          <a:lstStyle>
            <a:lvl1pPr lvl="0"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73" name="Google Shape;73;p11"/>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Autofit/>
          </a:bodyPr>
          <a:lstStyle>
            <a:lvl1pPr indent="-317500" lvl="0" marL="457200" rtl="0">
              <a:spcBef>
                <a:spcPts val="0"/>
              </a:spcBef>
              <a:spcAft>
                <a:spcPts val="0"/>
              </a:spcAft>
              <a:buSzPts val="14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74" name="Google Shape;74;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verview">
  <p:cSld name="Overview">
    <p:spTree>
      <p:nvGrpSpPr>
        <p:cNvPr id="23" name="Shape 23"/>
        <p:cNvGrpSpPr/>
        <p:nvPr/>
      </p:nvGrpSpPr>
      <p:grpSpPr>
        <a:xfrm>
          <a:off x="0" y="0"/>
          <a:ext cx="0" cy="0"/>
          <a:chOff x="0" y="0"/>
          <a:chExt cx="0" cy="0"/>
        </a:xfrm>
      </p:grpSpPr>
      <p:cxnSp>
        <p:nvCxnSpPr>
          <p:cNvPr id="24" name="Google Shape;24;p3"/>
          <p:cNvCxnSpPr/>
          <p:nvPr/>
        </p:nvCxnSpPr>
        <p:spPr>
          <a:xfrm>
            <a:off x="204064" y="384370"/>
            <a:ext cx="2006100" cy="0"/>
          </a:xfrm>
          <a:prstGeom prst="straightConnector1">
            <a:avLst/>
          </a:prstGeom>
          <a:noFill/>
          <a:ln cap="flat" cmpd="sng" w="25400">
            <a:solidFill>
              <a:srgbClr val="E46102"/>
            </a:solidFill>
            <a:prstDash val="solid"/>
            <a:round/>
            <a:headEnd len="sm" w="sm" type="none"/>
            <a:tailEnd len="sm" w="sm" type="none"/>
          </a:ln>
        </p:spPr>
      </p:cxnSp>
      <p:cxnSp>
        <p:nvCxnSpPr>
          <p:cNvPr id="25" name="Google Shape;25;p3"/>
          <p:cNvCxnSpPr/>
          <p:nvPr/>
        </p:nvCxnSpPr>
        <p:spPr>
          <a:xfrm>
            <a:off x="2532476" y="384370"/>
            <a:ext cx="6364200" cy="0"/>
          </a:xfrm>
          <a:prstGeom prst="straightConnector1">
            <a:avLst/>
          </a:prstGeom>
          <a:noFill/>
          <a:ln cap="flat" cmpd="sng" w="12700">
            <a:solidFill>
              <a:srgbClr val="E46102"/>
            </a:solidFill>
            <a:prstDash val="solid"/>
            <a:round/>
            <a:headEnd len="sm" w="sm" type="none"/>
            <a:tailEnd len="sm" w="sm" type="none"/>
          </a:ln>
        </p:spPr>
      </p:cxnSp>
      <p:sp>
        <p:nvSpPr>
          <p:cNvPr id="26" name="Google Shape;26;p3"/>
          <p:cNvSpPr txBox="1"/>
          <p:nvPr>
            <p:ph idx="1" type="body"/>
          </p:nvPr>
        </p:nvSpPr>
        <p:spPr>
          <a:xfrm>
            <a:off x="204065" y="740368"/>
            <a:ext cx="2705700" cy="33921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3"/>
          <p:cNvSpPr txBox="1"/>
          <p:nvPr>
            <p:ph idx="2" type="body"/>
          </p:nvPr>
        </p:nvSpPr>
        <p:spPr>
          <a:xfrm>
            <a:off x="3252528" y="1305759"/>
            <a:ext cx="5643900" cy="4671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500"/>
              </a:spcBef>
              <a:spcAft>
                <a:spcPts val="0"/>
              </a:spcAft>
              <a:buClr>
                <a:schemeClr val="dk1"/>
              </a:buClr>
              <a:buSzPts val="2400"/>
              <a:buFont typeface="Arial"/>
              <a:buNone/>
              <a:defRPr b="1" i="0" sz="24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 name="Google Shape;28;p3"/>
          <p:cNvSpPr txBox="1"/>
          <p:nvPr>
            <p:ph idx="3" type="body"/>
          </p:nvPr>
        </p:nvSpPr>
        <p:spPr>
          <a:xfrm>
            <a:off x="3246526" y="1920619"/>
            <a:ext cx="5649900" cy="2211900"/>
          </a:xfrm>
          <a:prstGeom prst="rect">
            <a:avLst/>
          </a:prstGeom>
          <a:noFill/>
          <a:ln>
            <a:noFill/>
          </a:ln>
        </p:spPr>
        <p:txBody>
          <a:bodyPr anchorCtr="0" anchor="t" bIns="34275" lIns="68575" spcFirstLastPara="1" rIns="68575" wrap="square" tIns="34275">
            <a:noAutofit/>
          </a:bodyPr>
          <a:lstStyle>
            <a:lvl1pPr indent="-355600" lvl="0" marL="457200" marR="0" rtl="0" algn="l">
              <a:spcBef>
                <a:spcPts val="400"/>
              </a:spcBef>
              <a:spcAft>
                <a:spcPts val="0"/>
              </a:spcAft>
              <a:buClr>
                <a:srgbClr val="E46102"/>
              </a:buClr>
              <a:buSzPts val="2000"/>
              <a:buFont typeface="Noto Sans Symbols"/>
              <a:buChar char="▪"/>
              <a:defRPr b="0" i="0" sz="2000" u="none" cap="none" strike="noStrike">
                <a:solidFill>
                  <a:schemeClr val="dk1"/>
                </a:solidFill>
                <a:latin typeface="Arial"/>
                <a:ea typeface="Arial"/>
                <a:cs typeface="Arial"/>
                <a:sym typeface="Arial"/>
              </a:defRPr>
            </a:lvl1pPr>
            <a:lvl2pPr indent="-342900" lvl="1" marL="914400" marR="0" rtl="0" algn="l">
              <a:spcBef>
                <a:spcPts val="400"/>
              </a:spcBef>
              <a:spcAft>
                <a:spcPts val="0"/>
              </a:spcAft>
              <a:buClr>
                <a:srgbClr val="E46102"/>
              </a:buClr>
              <a:buSzPts val="1800"/>
              <a:buFont typeface="Arial"/>
              <a:buChar char="•"/>
              <a:defRPr b="0" i="0" sz="1800" u="none" cap="none" strike="noStrike">
                <a:solidFill>
                  <a:schemeClr val="dk1"/>
                </a:solidFill>
                <a:latin typeface="Arial"/>
                <a:ea typeface="Arial"/>
                <a:cs typeface="Arial"/>
                <a:sym typeface="Arial"/>
              </a:defRPr>
            </a:lvl2pPr>
            <a:lvl3pPr indent="-330200" lvl="2" marL="1371600" marR="0" rtl="0" algn="l">
              <a:spcBef>
                <a:spcPts val="300"/>
              </a:spcBef>
              <a:spcAft>
                <a:spcPts val="0"/>
              </a:spcAft>
              <a:buClr>
                <a:srgbClr val="E46102"/>
              </a:buClr>
              <a:buSzPts val="1600"/>
              <a:buFont typeface="Noto Sans Symbols"/>
              <a:buChar char="▪"/>
              <a:defRPr b="0" i="0" sz="1600" u="none" cap="none" strike="noStrike">
                <a:solidFill>
                  <a:schemeClr val="dk1"/>
                </a:solidFill>
                <a:latin typeface="Arial"/>
                <a:ea typeface="Arial"/>
                <a:cs typeface="Arial"/>
                <a:sym typeface="Arial"/>
              </a:defRPr>
            </a:lvl3pPr>
            <a:lvl4pPr indent="-317500" lvl="3" marL="1828800" marR="0" rtl="0" algn="l">
              <a:spcBef>
                <a:spcPts val="300"/>
              </a:spcBef>
              <a:spcAft>
                <a:spcPts val="0"/>
              </a:spcAft>
              <a:buClr>
                <a:srgbClr val="D95E00"/>
              </a:buClr>
              <a:buSzPts val="1400"/>
              <a:buFont typeface="NTR"/>
              <a:buChar char="&gt;"/>
              <a:defRPr b="0" i="0" sz="1400" u="none" cap="none" strike="noStrike">
                <a:solidFill>
                  <a:schemeClr val="dk1"/>
                </a:solidFill>
                <a:latin typeface="Arial"/>
                <a:ea typeface="Arial"/>
                <a:cs typeface="Arial"/>
                <a:sym typeface="Arial"/>
              </a:defRPr>
            </a:lvl4pPr>
            <a:lvl5pPr indent="-304800" lvl="4" marL="2286000" marR="0" rtl="0" algn="l">
              <a:spcBef>
                <a:spcPts val="200"/>
              </a:spcBef>
              <a:spcAft>
                <a:spcPts val="0"/>
              </a:spcAft>
              <a:buClr>
                <a:srgbClr val="D95E00"/>
              </a:buClr>
              <a:buSzPts val="1200"/>
              <a:buFont typeface="Noto Sans Symbols"/>
              <a:buChar char="▪"/>
              <a:defRPr b="0" i="0" sz="1200" u="none" cap="none" strike="noStrike">
                <a:solidFill>
                  <a:schemeClr val="dk1"/>
                </a:solidFill>
                <a:latin typeface="Arial"/>
                <a:ea typeface="Arial"/>
                <a:cs typeface="Arial"/>
                <a:sym typeface="Arial"/>
              </a:defRPr>
            </a:lvl5pPr>
            <a:lvl6pPr indent="-228600" lvl="5" marL="2743200" marR="0" rtl="0" algn="l">
              <a:spcBef>
                <a:spcPts val="200"/>
              </a:spcBef>
              <a:spcAft>
                <a:spcPts val="0"/>
              </a:spcAft>
              <a:buClr>
                <a:srgbClr val="D95E00"/>
              </a:buClr>
              <a:buSzPts val="1100"/>
              <a:buFont typeface="NTR"/>
              <a:buNone/>
              <a:defRPr b="0" i="0" sz="1100" u="none" cap="none" strike="noStrike">
                <a:solidFill>
                  <a:schemeClr val="dk1"/>
                </a:solidFill>
                <a:latin typeface="Arial"/>
                <a:ea typeface="Arial"/>
                <a:cs typeface="Arial"/>
                <a:sym typeface="Arial"/>
              </a:defRPr>
            </a:lvl6pPr>
            <a:lvl7pPr indent="-228600" lvl="6" marL="3200400" marR="0" rtl="0" algn="l">
              <a:spcBef>
                <a:spcPts val="200"/>
              </a:spcBef>
              <a:spcAft>
                <a:spcPts val="0"/>
              </a:spcAft>
              <a:buClr>
                <a:srgbClr val="D95E00"/>
              </a:buClr>
              <a:buSzPts val="1000"/>
              <a:buFont typeface="Noto Sans Symbols"/>
              <a:buNone/>
              <a:defRPr b="0" i="0" sz="1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3"/>
          <p:cNvSpPr txBox="1"/>
          <p:nvPr>
            <p:ph idx="4" type="body"/>
          </p:nvPr>
        </p:nvSpPr>
        <p:spPr>
          <a:xfrm>
            <a:off x="0" y="4133850"/>
            <a:ext cx="9144000" cy="10095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0" name="Shape 30"/>
        <p:cNvGrpSpPr/>
        <p:nvPr/>
      </p:nvGrpSpPr>
      <p:grpSpPr>
        <a:xfrm>
          <a:off x="0" y="0"/>
          <a:ext cx="0" cy="0"/>
          <a:chOff x="0" y="0"/>
          <a:chExt cx="0" cy="0"/>
        </a:xfrm>
      </p:grpSpPr>
      <p:cxnSp>
        <p:nvCxnSpPr>
          <p:cNvPr id="31" name="Google Shape;31;p4"/>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2" name="Google Shape;32;p4"/>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3" name="Google Shape;33;p4"/>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4" name="Google Shape;34;p4"/>
          <p:cNvSpPr txBox="1"/>
          <p:nvPr>
            <p:ph idx="2" type="body"/>
          </p:nvPr>
        </p:nvSpPr>
        <p:spPr>
          <a:xfrm>
            <a:off x="204064" y="718839"/>
            <a:ext cx="8692500" cy="5223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600"/>
              </a:spcBef>
              <a:spcAft>
                <a:spcPts val="0"/>
              </a:spcAft>
              <a:buClr>
                <a:srgbClr val="E46102"/>
              </a:buClr>
              <a:buSzPts val="2800"/>
              <a:buFont typeface="Arial"/>
              <a:buNone/>
              <a:defRPr b="1" i="0" sz="28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35" name="Google Shape;35;p4"/>
          <p:cNvSpPr txBox="1"/>
          <p:nvPr>
            <p:ph idx="3" type="body"/>
          </p:nvPr>
        </p:nvSpPr>
        <p:spPr>
          <a:xfrm>
            <a:off x="204064" y="1308169"/>
            <a:ext cx="8692500" cy="2825700"/>
          </a:xfrm>
          <a:prstGeom prst="rect">
            <a:avLst/>
          </a:prstGeom>
          <a:noFill/>
          <a:ln>
            <a:noFill/>
          </a:ln>
        </p:spPr>
        <p:txBody>
          <a:bodyPr anchorCtr="0" anchor="t" bIns="34275" lIns="68575" spcFirstLastPara="1" rIns="68575" wrap="square" tIns="34275">
            <a:noAutofit/>
          </a:bodyPr>
          <a:lstStyle>
            <a:lvl1pPr indent="-381000" lvl="0" marL="457200" marR="0" rtl="0" algn="l">
              <a:spcBef>
                <a:spcPts val="500"/>
              </a:spcBef>
              <a:spcAft>
                <a:spcPts val="0"/>
              </a:spcAft>
              <a:buClr>
                <a:srgbClr val="E46102"/>
              </a:buClr>
              <a:buSzPts val="2400"/>
              <a:buFont typeface="Noto Sans Symbols"/>
              <a:buChar char="▪"/>
              <a:defRPr b="1"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rgbClr val="E46102"/>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400"/>
              </a:spcBef>
              <a:spcAft>
                <a:spcPts val="0"/>
              </a:spcAft>
              <a:buClr>
                <a:srgbClr val="E46102"/>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spcBef>
                <a:spcPts val="300"/>
              </a:spcBef>
              <a:spcAft>
                <a:spcPts val="0"/>
              </a:spcAft>
              <a:buClr>
                <a:srgbClr val="D95E00"/>
              </a:buClr>
              <a:buSzPts val="1600"/>
              <a:buFont typeface="NTR"/>
              <a:buChar char="&gt;"/>
              <a:defRPr b="0" i="0" sz="1600" u="none" cap="none" strike="noStrike">
                <a:solidFill>
                  <a:schemeClr val="dk1"/>
                </a:solidFill>
                <a:latin typeface="Arial"/>
                <a:ea typeface="Arial"/>
                <a:cs typeface="Arial"/>
                <a:sym typeface="Arial"/>
              </a:defRPr>
            </a:lvl4pPr>
            <a:lvl5pPr indent="-317500" lvl="4" marL="2286000" marR="0" rtl="0" algn="l">
              <a:spcBef>
                <a:spcPts val="300"/>
              </a:spcBef>
              <a:spcAft>
                <a:spcPts val="0"/>
              </a:spcAft>
              <a:buClr>
                <a:srgbClr val="D95E00"/>
              </a:buClr>
              <a:buSzPts val="1400"/>
              <a:buFont typeface="Noto Sans Symbols"/>
              <a:buChar char="▪"/>
              <a:defRPr b="0" i="0" sz="1400" u="none" cap="none" strike="noStrike">
                <a:solidFill>
                  <a:schemeClr val="dk1"/>
                </a:solidFill>
                <a:latin typeface="Arial"/>
                <a:ea typeface="Arial"/>
                <a:cs typeface="Arial"/>
                <a:sym typeface="Arial"/>
              </a:defRPr>
            </a:lvl5pPr>
            <a:lvl6pPr indent="-304800" lvl="5" marL="2743200" marR="0" rtl="0" algn="l">
              <a:spcBef>
                <a:spcPts val="200"/>
              </a:spcBef>
              <a:spcAft>
                <a:spcPts val="0"/>
              </a:spcAft>
              <a:buClr>
                <a:srgbClr val="D95E00"/>
              </a:buClr>
              <a:buSzPts val="1200"/>
              <a:buFont typeface="NTR"/>
              <a:buChar char="&gt;"/>
              <a:defRPr b="0" i="0" sz="1200" u="none" cap="none" strike="noStrike">
                <a:solidFill>
                  <a:schemeClr val="dk1"/>
                </a:solidFill>
                <a:latin typeface="Arial"/>
                <a:ea typeface="Arial"/>
                <a:cs typeface="Arial"/>
                <a:sym typeface="Arial"/>
              </a:defRPr>
            </a:lvl6pPr>
            <a:lvl7pPr indent="-292100" lvl="6" marL="3200400" marR="0" rtl="0" algn="l">
              <a:spcBef>
                <a:spcPts val="200"/>
              </a:spcBef>
              <a:spcAft>
                <a:spcPts val="0"/>
              </a:spcAft>
              <a:buClr>
                <a:srgbClr val="D95E00"/>
              </a:buClr>
              <a:buSzPts val="1000"/>
              <a:buFont typeface="Noto Sans Symbols"/>
              <a:buChar char="▪"/>
              <a:defRPr b="0" i="0" sz="1000" u="none" cap="none" strike="noStrike">
                <a:solidFill>
                  <a:schemeClr val="dk1"/>
                </a:solidFill>
                <a:latin typeface="Arial"/>
                <a:ea typeface="Arial"/>
                <a:cs typeface="Arial"/>
                <a:sym typeface="Arial"/>
              </a:defRPr>
            </a:lvl7pPr>
            <a:lvl8pPr indent="-285750" lvl="7" marL="3657600" marR="0" rtl="0" algn="l">
              <a:spcBef>
                <a:spcPts val="200"/>
              </a:spcBef>
              <a:spcAft>
                <a:spcPts val="0"/>
              </a:spcAft>
              <a:buClr>
                <a:srgbClr val="D95E00"/>
              </a:buClr>
              <a:buSzPts val="900"/>
              <a:buFont typeface="NTR"/>
              <a:buChar char="&gt;"/>
              <a:defRPr b="0" i="0" sz="9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ull-Page Content">
  <p:cSld name="Full-Page Content">
    <p:spTree>
      <p:nvGrpSpPr>
        <p:cNvPr id="36" name="Shape 36"/>
        <p:cNvGrpSpPr/>
        <p:nvPr/>
      </p:nvGrpSpPr>
      <p:grpSpPr>
        <a:xfrm>
          <a:off x="0" y="0"/>
          <a:ext cx="0" cy="0"/>
          <a:chOff x="0" y="0"/>
          <a:chExt cx="0" cy="0"/>
        </a:xfrm>
      </p:grpSpPr>
      <p:cxnSp>
        <p:nvCxnSpPr>
          <p:cNvPr id="37" name="Google Shape;37;p5"/>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38" name="Google Shape;38;p5"/>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39" name="Google Shape;39;p5"/>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0" name="Google Shape;40;p5"/>
          <p:cNvSpPr txBox="1"/>
          <p:nvPr>
            <p:ph idx="2" type="body"/>
          </p:nvPr>
        </p:nvSpPr>
        <p:spPr>
          <a:xfrm>
            <a:off x="204064" y="647571"/>
            <a:ext cx="86925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41" name="Shape 41"/>
        <p:cNvGrpSpPr/>
        <p:nvPr/>
      </p:nvGrpSpPr>
      <p:grpSpPr>
        <a:xfrm>
          <a:off x="0" y="0"/>
          <a:ext cx="0" cy="0"/>
          <a:chOff x="0" y="0"/>
          <a:chExt cx="0" cy="0"/>
        </a:xfrm>
      </p:grpSpPr>
      <p:cxnSp>
        <p:nvCxnSpPr>
          <p:cNvPr id="42" name="Google Shape;42;p6"/>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3" name="Google Shape;43;p6"/>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44" name="Google Shape;44;p6"/>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6"/>
          <p:cNvSpPr txBox="1"/>
          <p:nvPr>
            <p:ph idx="2" type="body"/>
          </p:nvPr>
        </p:nvSpPr>
        <p:spPr>
          <a:xfrm>
            <a:off x="4692650" y="647769"/>
            <a:ext cx="42036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6" name="Google Shape;46;p6"/>
          <p:cNvSpPr txBox="1"/>
          <p:nvPr>
            <p:ph idx="3" type="body"/>
          </p:nvPr>
        </p:nvSpPr>
        <p:spPr>
          <a:xfrm>
            <a:off x="204064" y="647571"/>
            <a:ext cx="4209300" cy="34800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p:cSld name="Content with Caption">
    <p:spTree>
      <p:nvGrpSpPr>
        <p:cNvPr id="47" name="Shape 47"/>
        <p:cNvGrpSpPr/>
        <p:nvPr/>
      </p:nvGrpSpPr>
      <p:grpSpPr>
        <a:xfrm>
          <a:off x="0" y="0"/>
          <a:ext cx="0" cy="0"/>
          <a:chOff x="0" y="0"/>
          <a:chExt cx="0" cy="0"/>
        </a:xfrm>
      </p:grpSpPr>
      <p:cxnSp>
        <p:nvCxnSpPr>
          <p:cNvPr id="48" name="Google Shape;48;p7"/>
          <p:cNvCxnSpPr/>
          <p:nvPr/>
        </p:nvCxnSpPr>
        <p:spPr>
          <a:xfrm>
            <a:off x="204064" y="384819"/>
            <a:ext cx="2006100" cy="0"/>
          </a:xfrm>
          <a:prstGeom prst="straightConnector1">
            <a:avLst/>
          </a:prstGeom>
          <a:noFill/>
          <a:ln cap="flat" cmpd="sng" w="25400">
            <a:solidFill>
              <a:schemeClr val="dk1"/>
            </a:solidFill>
            <a:prstDash val="solid"/>
            <a:round/>
            <a:headEnd len="sm" w="sm" type="none"/>
            <a:tailEnd len="sm" w="sm" type="none"/>
          </a:ln>
        </p:spPr>
      </p:cxnSp>
      <p:cxnSp>
        <p:nvCxnSpPr>
          <p:cNvPr id="49" name="Google Shape;49;p7"/>
          <p:cNvCxnSpPr/>
          <p:nvPr/>
        </p:nvCxnSpPr>
        <p:spPr>
          <a:xfrm>
            <a:off x="2532476" y="384819"/>
            <a:ext cx="6364200" cy="0"/>
          </a:xfrm>
          <a:prstGeom prst="straightConnector1">
            <a:avLst/>
          </a:prstGeom>
          <a:noFill/>
          <a:ln cap="flat" cmpd="sng" w="12700">
            <a:solidFill>
              <a:schemeClr val="dk1"/>
            </a:solidFill>
            <a:prstDash val="solid"/>
            <a:round/>
            <a:headEnd len="sm" w="sm" type="none"/>
            <a:tailEnd len="sm" w="sm" type="none"/>
          </a:ln>
        </p:spPr>
      </p:cxnSp>
      <p:sp>
        <p:nvSpPr>
          <p:cNvPr id="50" name="Google Shape;50;p7"/>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1" name="Google Shape;51;p7"/>
          <p:cNvSpPr txBox="1"/>
          <p:nvPr>
            <p:ph idx="2" type="body"/>
          </p:nvPr>
        </p:nvSpPr>
        <p:spPr>
          <a:xfrm>
            <a:off x="198438" y="647007"/>
            <a:ext cx="2603400" cy="596700"/>
          </a:xfrm>
          <a:prstGeom prst="rect">
            <a:avLst/>
          </a:prstGeom>
          <a:noFill/>
          <a:ln>
            <a:noFill/>
          </a:ln>
        </p:spPr>
        <p:txBody>
          <a:bodyPr anchorCtr="0" anchor="t" bIns="34275" lIns="68575" spcFirstLastPara="1" rIns="68575" wrap="square" tIns="34275">
            <a:noAutofit/>
          </a:bodyPr>
          <a:lstStyle>
            <a:lvl1pPr indent="-228600" lvl="0" marL="457200" marR="0" rtl="0" algn="l">
              <a:lnSpc>
                <a:spcPct val="100000"/>
              </a:lnSpc>
              <a:spcBef>
                <a:spcPts val="600"/>
              </a:spcBef>
              <a:spcAft>
                <a:spcPts val="0"/>
              </a:spcAft>
              <a:buClr>
                <a:srgbClr val="E46102"/>
              </a:buClr>
              <a:buSzPts val="3200"/>
              <a:buFont typeface="Arial"/>
              <a:buNone/>
              <a:defRPr b="1" i="0" sz="3200" u="none" cap="none" strike="noStrike">
                <a:solidFill>
                  <a:srgbClr val="E46102"/>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2" name="Google Shape;52;p7"/>
          <p:cNvSpPr txBox="1"/>
          <p:nvPr>
            <p:ph idx="3" type="body"/>
          </p:nvPr>
        </p:nvSpPr>
        <p:spPr>
          <a:xfrm>
            <a:off x="198438" y="1405005"/>
            <a:ext cx="2603400" cy="27288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3" name="Google Shape;53;p7"/>
          <p:cNvSpPr txBox="1"/>
          <p:nvPr>
            <p:ph idx="4" type="body"/>
          </p:nvPr>
        </p:nvSpPr>
        <p:spPr>
          <a:xfrm>
            <a:off x="3000376" y="647769"/>
            <a:ext cx="5895900" cy="3479700"/>
          </a:xfrm>
          <a:prstGeom prst="rect">
            <a:avLst/>
          </a:prstGeom>
          <a:noFill/>
          <a:ln>
            <a:noFill/>
          </a:ln>
        </p:spPr>
        <p:txBody>
          <a:bodyPr anchorCtr="0" anchor="t" bIns="34275" lIns="68575" spcFirstLastPara="1" rIns="68575" wrap="square" tIns="34275">
            <a:noAutofit/>
          </a:bodyPr>
          <a:lstStyle>
            <a:lvl1pPr indent="-228600" lvl="0" marL="457200" marR="0" rtl="0" algn="ctr">
              <a:spcBef>
                <a:spcPts val="600"/>
              </a:spcBef>
              <a:spcAft>
                <a:spcPts val="0"/>
              </a:spcAft>
              <a:buClr>
                <a:schemeClr val="dk1"/>
              </a:buClr>
              <a:buSzPts val="3200"/>
              <a:buFont typeface="Arial"/>
              <a:buNone/>
              <a:defRPr b="0" i="1" sz="32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ansition" showMasterSp="0">
  <p:cSld name="Transition">
    <p:spTree>
      <p:nvGrpSpPr>
        <p:cNvPr id="54" name="Shape 54"/>
        <p:cNvGrpSpPr/>
        <p:nvPr/>
      </p:nvGrpSpPr>
      <p:grpSpPr>
        <a:xfrm>
          <a:off x="0" y="0"/>
          <a:ext cx="0" cy="0"/>
          <a:chOff x="0" y="0"/>
          <a:chExt cx="0" cy="0"/>
        </a:xfrm>
      </p:grpSpPr>
      <p:cxnSp>
        <p:nvCxnSpPr>
          <p:cNvPr id="55" name="Google Shape;55;p8"/>
          <p:cNvCxnSpPr/>
          <p:nvPr/>
        </p:nvCxnSpPr>
        <p:spPr>
          <a:xfrm>
            <a:off x="204064" y="384818"/>
            <a:ext cx="2006100" cy="0"/>
          </a:xfrm>
          <a:prstGeom prst="straightConnector1">
            <a:avLst/>
          </a:prstGeom>
          <a:noFill/>
          <a:ln cap="flat" cmpd="sng" w="25400">
            <a:solidFill>
              <a:srgbClr val="E46102"/>
            </a:solidFill>
            <a:prstDash val="solid"/>
            <a:round/>
            <a:headEnd len="sm" w="sm" type="none"/>
            <a:tailEnd len="sm" w="sm" type="none"/>
          </a:ln>
        </p:spPr>
      </p:cxnSp>
      <p:cxnSp>
        <p:nvCxnSpPr>
          <p:cNvPr id="56" name="Google Shape;56;p8"/>
          <p:cNvCxnSpPr/>
          <p:nvPr/>
        </p:nvCxnSpPr>
        <p:spPr>
          <a:xfrm>
            <a:off x="2532476" y="384818"/>
            <a:ext cx="6364200" cy="0"/>
          </a:xfrm>
          <a:prstGeom prst="straightConnector1">
            <a:avLst/>
          </a:prstGeom>
          <a:noFill/>
          <a:ln cap="flat" cmpd="sng" w="12700">
            <a:solidFill>
              <a:srgbClr val="E46102"/>
            </a:solidFill>
            <a:prstDash val="solid"/>
            <a:round/>
            <a:headEnd len="sm" w="sm" type="none"/>
            <a:tailEnd len="sm" w="sm" type="none"/>
          </a:ln>
        </p:spPr>
      </p:cxnSp>
      <p:sp>
        <p:nvSpPr>
          <p:cNvPr id="57" name="Google Shape;57;p8"/>
          <p:cNvSpPr txBox="1"/>
          <p:nvPr>
            <p:ph idx="1"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8" name="Google Shape;58;p8"/>
          <p:cNvSpPr txBox="1"/>
          <p:nvPr>
            <p:ph idx="2" type="body"/>
          </p:nvPr>
        </p:nvSpPr>
        <p:spPr>
          <a:xfrm>
            <a:off x="204064" y="2990850"/>
            <a:ext cx="8692500" cy="11430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59" name="Google Shape;59;p8"/>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or End Slide">
  <p:cSld name="Section Header or End Slide">
    <p:spTree>
      <p:nvGrpSpPr>
        <p:cNvPr id="60" name="Shape 60"/>
        <p:cNvGrpSpPr/>
        <p:nvPr/>
      </p:nvGrpSpPr>
      <p:grpSpPr>
        <a:xfrm>
          <a:off x="0" y="0"/>
          <a:ext cx="0" cy="0"/>
          <a:chOff x="0" y="0"/>
          <a:chExt cx="0" cy="0"/>
        </a:xfrm>
      </p:grpSpPr>
      <p:sp>
        <p:nvSpPr>
          <p:cNvPr id="61" name="Google Shape;61;p9"/>
          <p:cNvSpPr/>
          <p:nvPr/>
        </p:nvSpPr>
        <p:spPr>
          <a:xfrm>
            <a:off x="0" y="0"/>
            <a:ext cx="9141600" cy="5143500"/>
          </a:xfrm>
          <a:prstGeom prst="rect">
            <a:avLst/>
          </a:prstGeom>
          <a:solidFill>
            <a:srgbClr val="E46102"/>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2400">
              <a:solidFill>
                <a:schemeClr val="lt1"/>
              </a:solidFill>
              <a:latin typeface="Arial"/>
              <a:ea typeface="Arial"/>
              <a:cs typeface="Arial"/>
              <a:sym typeface="Arial"/>
            </a:endParaRPr>
          </a:p>
        </p:txBody>
      </p:sp>
      <p:cxnSp>
        <p:nvCxnSpPr>
          <p:cNvPr id="62" name="Google Shape;62;p9"/>
          <p:cNvCxnSpPr/>
          <p:nvPr/>
        </p:nvCxnSpPr>
        <p:spPr>
          <a:xfrm>
            <a:off x="204064" y="384818"/>
            <a:ext cx="2006100" cy="0"/>
          </a:xfrm>
          <a:prstGeom prst="straightConnector1">
            <a:avLst/>
          </a:prstGeom>
          <a:noFill/>
          <a:ln cap="flat" cmpd="sng" w="25400">
            <a:solidFill>
              <a:schemeClr val="lt1"/>
            </a:solidFill>
            <a:prstDash val="solid"/>
            <a:round/>
            <a:headEnd len="sm" w="sm" type="none"/>
            <a:tailEnd len="sm" w="sm" type="none"/>
          </a:ln>
        </p:spPr>
      </p:cxnSp>
      <p:cxnSp>
        <p:nvCxnSpPr>
          <p:cNvPr id="63" name="Google Shape;63;p9"/>
          <p:cNvCxnSpPr/>
          <p:nvPr/>
        </p:nvCxnSpPr>
        <p:spPr>
          <a:xfrm>
            <a:off x="2532476" y="384818"/>
            <a:ext cx="6364200" cy="0"/>
          </a:xfrm>
          <a:prstGeom prst="straightConnector1">
            <a:avLst/>
          </a:prstGeom>
          <a:noFill/>
          <a:ln cap="flat" cmpd="sng" w="12700">
            <a:solidFill>
              <a:schemeClr val="lt1"/>
            </a:solidFill>
            <a:prstDash val="solid"/>
            <a:round/>
            <a:headEnd len="sm" w="sm" type="none"/>
            <a:tailEnd len="sm" w="sm" type="none"/>
          </a:ln>
        </p:spPr>
      </p:cxnSp>
      <p:sp>
        <p:nvSpPr>
          <p:cNvPr id="64" name="Google Shape;64;p9"/>
          <p:cNvSpPr txBox="1"/>
          <p:nvPr>
            <p:ph idx="1" type="body"/>
          </p:nvPr>
        </p:nvSpPr>
        <p:spPr>
          <a:xfrm>
            <a:off x="204064" y="3194050"/>
            <a:ext cx="8692500" cy="939900"/>
          </a:xfrm>
          <a:prstGeom prst="rect">
            <a:avLst/>
          </a:prstGeom>
          <a:noFill/>
          <a:ln>
            <a:noFill/>
          </a:ln>
        </p:spPr>
        <p:txBody>
          <a:bodyPr anchorCtr="0" anchor="t" bIns="34275" lIns="68575" spcFirstLastPara="1" rIns="68575" wrap="square" tIns="34275">
            <a:noAutofit/>
          </a:bodyPr>
          <a:lstStyle>
            <a:lvl1pPr indent="-228600" lvl="0" marL="457200" marR="0" rtl="0" algn="l">
              <a:spcBef>
                <a:spcPts val="1100"/>
              </a:spcBef>
              <a:spcAft>
                <a:spcPts val="0"/>
              </a:spcAft>
              <a:buClr>
                <a:schemeClr val="lt1"/>
              </a:buClr>
              <a:buSzPts val="5400"/>
              <a:buFont typeface="Arial"/>
              <a:buNone/>
              <a:defRPr b="1" i="0" sz="5400" u="none" cap="none" strike="noStrike">
                <a:solidFill>
                  <a:schemeClr val="lt1"/>
                </a:solidFill>
                <a:latin typeface="Arial"/>
                <a:ea typeface="Arial"/>
                <a:cs typeface="Arial"/>
                <a:sym typeface="Arial"/>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5" name="Google Shape;65;p9"/>
          <p:cNvSpPr txBox="1"/>
          <p:nvPr>
            <p:ph idx="2" type="body"/>
          </p:nvPr>
        </p:nvSpPr>
        <p:spPr>
          <a:xfrm>
            <a:off x="0" y="4133851"/>
            <a:ext cx="9144000" cy="1050900"/>
          </a:xfrm>
          <a:prstGeom prst="rect">
            <a:avLst/>
          </a:prstGeom>
          <a:noFill/>
          <a:ln>
            <a:noFill/>
          </a:ln>
        </p:spPr>
        <p:txBody>
          <a:bodyPr anchorCtr="0" anchor="t" bIns="34275" lIns="68575" spcFirstLastPara="1" rIns="68575" wrap="square" tIns="34275">
            <a:noAutofit/>
          </a:bodyPr>
          <a:lstStyle>
            <a:lvl1pPr indent="-228600" lvl="0" marL="457200" marR="0" rtl="0" algn="ctr">
              <a:lnSpc>
                <a:spcPct val="90000"/>
              </a:lnSpc>
              <a:spcBef>
                <a:spcPts val="600"/>
              </a:spcBef>
              <a:spcAft>
                <a:spcPts val="0"/>
              </a:spcAft>
              <a:buClr>
                <a:srgbClr val="FF0000"/>
              </a:buClr>
              <a:buSzPts val="3200"/>
              <a:buFont typeface="Arial"/>
              <a:buNone/>
              <a:defRPr b="0" i="1" sz="3200" u="none" cap="none" strike="noStrike">
                <a:solidFill>
                  <a:srgbClr val="FF0000"/>
                </a:solidFill>
                <a:latin typeface="MS Gothic"/>
                <a:ea typeface="MS Gothic"/>
                <a:cs typeface="MS Gothic"/>
                <a:sym typeface="MS Gothic"/>
              </a:defRPr>
            </a:lvl1pPr>
            <a:lvl2pPr indent="-406400" lvl="1" marL="914400" marR="0" rtl="0" algn="l">
              <a:spcBef>
                <a:spcPts val="6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pic>
        <p:nvPicPr>
          <p:cNvPr id="66" name="Google Shape;66;p9"/>
          <p:cNvPicPr preferRelativeResize="0"/>
          <p:nvPr/>
        </p:nvPicPr>
        <p:blipFill rotWithShape="1">
          <a:blip r:embed="rId2">
            <a:alphaModFix/>
          </a:blip>
          <a:srcRect b="0" l="0" r="0" t="0"/>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7" name="Shape 67"/>
        <p:cNvGrpSpPr/>
        <p:nvPr/>
      </p:nvGrpSpPr>
      <p:grpSpPr>
        <a:xfrm>
          <a:off x="0" y="0"/>
          <a:ext cx="0" cy="0"/>
          <a:chOff x="0" y="0"/>
          <a:chExt cx="0" cy="0"/>
        </a:xfrm>
      </p:grpSpPr>
      <p:sp>
        <p:nvSpPr>
          <p:cNvPr id="68" name="Google Shape;68;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rtl="0" algn="ctr">
              <a:spcBef>
                <a:spcPts val="0"/>
              </a:spcBef>
              <a:spcAft>
                <a:spcPts val="0"/>
              </a:spcAft>
              <a:buSzPts val="5200"/>
              <a:buChar char="●"/>
              <a:defRPr sz="5200"/>
            </a:lvl1pPr>
            <a:lvl2pPr lvl="1" rtl="0" algn="ctr">
              <a:spcBef>
                <a:spcPts val="0"/>
              </a:spcBef>
              <a:spcAft>
                <a:spcPts val="0"/>
              </a:spcAft>
              <a:buSzPts val="5200"/>
              <a:buChar char="○"/>
              <a:defRPr sz="5200"/>
            </a:lvl2pPr>
            <a:lvl3pPr lvl="2" rtl="0" algn="ctr">
              <a:spcBef>
                <a:spcPts val="0"/>
              </a:spcBef>
              <a:spcAft>
                <a:spcPts val="0"/>
              </a:spcAft>
              <a:buSzPts val="5200"/>
              <a:buChar char="■"/>
              <a:defRPr sz="5200"/>
            </a:lvl3pPr>
            <a:lvl4pPr lvl="3" rtl="0" algn="ctr">
              <a:spcBef>
                <a:spcPts val="0"/>
              </a:spcBef>
              <a:spcAft>
                <a:spcPts val="0"/>
              </a:spcAft>
              <a:buSzPts val="5200"/>
              <a:buChar char="●"/>
              <a:defRPr sz="5200"/>
            </a:lvl4pPr>
            <a:lvl5pPr lvl="4" rtl="0" algn="ctr">
              <a:spcBef>
                <a:spcPts val="0"/>
              </a:spcBef>
              <a:spcAft>
                <a:spcPts val="0"/>
              </a:spcAft>
              <a:buSzPts val="5200"/>
              <a:buChar char="○"/>
              <a:defRPr sz="5200"/>
            </a:lvl5pPr>
            <a:lvl6pPr lvl="5" rtl="0" algn="ctr">
              <a:spcBef>
                <a:spcPts val="0"/>
              </a:spcBef>
              <a:spcAft>
                <a:spcPts val="0"/>
              </a:spcAft>
              <a:buSzPts val="5200"/>
              <a:buChar char="■"/>
              <a:defRPr sz="5200"/>
            </a:lvl6pPr>
            <a:lvl7pPr lvl="6" rtl="0" algn="ctr">
              <a:spcBef>
                <a:spcPts val="0"/>
              </a:spcBef>
              <a:spcAft>
                <a:spcPts val="0"/>
              </a:spcAft>
              <a:buSzPts val="5200"/>
              <a:buChar char="●"/>
              <a:defRPr sz="5200"/>
            </a:lvl7pPr>
            <a:lvl8pPr lvl="7" rtl="0" algn="ctr">
              <a:spcBef>
                <a:spcPts val="0"/>
              </a:spcBef>
              <a:spcAft>
                <a:spcPts val="0"/>
              </a:spcAft>
              <a:buSzPts val="5200"/>
              <a:buChar char="○"/>
              <a:defRPr sz="5200"/>
            </a:lvl8pPr>
            <a:lvl9pPr lvl="8" rtl="0" algn="ctr">
              <a:spcBef>
                <a:spcPts val="0"/>
              </a:spcBef>
              <a:spcAft>
                <a:spcPts val="0"/>
              </a:spcAft>
              <a:buSzPts val="5200"/>
              <a:buChar char="■"/>
              <a:defRPr sz="5200"/>
            </a:lvl9pPr>
          </a:lstStyle>
          <a:p/>
        </p:txBody>
      </p:sp>
      <p:sp>
        <p:nvSpPr>
          <p:cNvPr id="69" name="Google Shape;69;p10"/>
          <p:cNvSpPr txBox="1"/>
          <p:nvPr>
            <p:ph idx="1" type="subTitle"/>
          </p:nvPr>
        </p:nvSpPr>
        <p:spPr>
          <a:xfrm>
            <a:off x="311700" y="2834125"/>
            <a:ext cx="8520600" cy="7926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70" name="Google Shape;70;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theme" Target="../theme/theme1.xml"/><Relationship Id="rId12" Type="http://schemas.openxmlformats.org/officeDocument/2006/relationships/slideLayout" Target="../slideLayouts/slideLayout10.xml"/><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
          <p:cNvPicPr preferRelativeResize="0"/>
          <p:nvPr/>
        </p:nvPicPr>
        <p:blipFill rotWithShape="1">
          <a:blip r:embed="rId1">
            <a:alphaModFix/>
          </a:blip>
          <a:srcRect b="0" l="0" r="0" t="0"/>
          <a:stretch/>
        </p:blipFill>
        <p:spPr>
          <a:xfrm>
            <a:off x="243281" y="113944"/>
            <a:ext cx="468232" cy="234117"/>
          </a:xfrm>
          <a:prstGeom prst="rect">
            <a:avLst/>
          </a:prstGeom>
          <a:noFill/>
          <a:ln>
            <a:noFill/>
          </a:ln>
        </p:spPr>
      </p:pic>
      <p:sp>
        <p:nvSpPr>
          <p:cNvPr id="7" name="Google Shape;7;p1"/>
          <p:cNvSpPr txBox="1"/>
          <p:nvPr/>
        </p:nvSpPr>
        <p:spPr>
          <a:xfrm>
            <a:off x="8027534" y="193157"/>
            <a:ext cx="930900" cy="180000"/>
          </a:xfrm>
          <a:prstGeom prst="rect">
            <a:avLst/>
          </a:prstGeom>
          <a:noFill/>
          <a:ln>
            <a:noFill/>
          </a:ln>
        </p:spPr>
        <p:txBody>
          <a:bodyPr anchorCtr="0" anchor="t" bIns="34275" lIns="68575" spcFirstLastPara="1" rIns="68575" wrap="square" tIns="34275">
            <a:noAutofit/>
          </a:bodyPr>
          <a:lstStyle/>
          <a:p>
            <a:pPr indent="0" lvl="0" marL="0" marR="0" rtl="0" algn="r">
              <a:lnSpc>
                <a:spcPct val="80000"/>
              </a:lnSpc>
              <a:spcBef>
                <a:spcPts val="0"/>
              </a:spcBef>
              <a:spcAft>
                <a:spcPts val="0"/>
              </a:spcAft>
              <a:buNone/>
            </a:pPr>
            <a:r>
              <a:rPr b="0" i="0" lang="en" sz="900" u="none" cap="none" strike="noStrike">
                <a:solidFill>
                  <a:schemeClr val="dk1"/>
                </a:solidFill>
                <a:latin typeface="Georgia"/>
                <a:ea typeface="Georgia"/>
                <a:cs typeface="Georgia"/>
                <a:sym typeface="Georgia"/>
              </a:rPr>
              <a:t>|  </a:t>
            </a:r>
            <a:fld id="{00000000-1234-1234-1234-123412341234}" type="slidenum">
              <a:rPr b="0" i="0" lang="en" sz="800" u="none" cap="none" strike="noStrike">
                <a:solidFill>
                  <a:schemeClr val="dk1"/>
                </a:solidFill>
                <a:latin typeface="Arial"/>
                <a:ea typeface="Arial"/>
                <a:cs typeface="Arial"/>
                <a:sym typeface="Arial"/>
              </a:rPr>
              <a:t>‹#›</a:t>
            </a:fld>
            <a:endParaRPr b="0" i="0" sz="800" u="none" cap="none" strike="noStrike">
              <a:solidFill>
                <a:srgbClr val="000000"/>
              </a:solidFill>
              <a:latin typeface="Arial"/>
              <a:ea typeface="Arial"/>
              <a:cs typeface="Arial"/>
              <a:sym typeface="Arial"/>
            </a:endParaRPr>
          </a:p>
        </p:txBody>
      </p:sp>
      <p:pic>
        <p:nvPicPr>
          <p:cNvPr id="8" name="Google Shape;8;p1"/>
          <p:cNvPicPr preferRelativeResize="0"/>
          <p:nvPr/>
        </p:nvPicPr>
        <p:blipFill rotWithShape="1">
          <a:blip r:embed="rId2">
            <a:alphaModFix/>
          </a:blip>
          <a:srcRect b="0" l="0" r="0" t="0"/>
          <a:stretch/>
        </p:blipFill>
        <p:spPr>
          <a:xfrm>
            <a:off x="6892479" y="229609"/>
            <a:ext cx="1663755" cy="992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2"/>
          <p:cNvSpPr txBox="1"/>
          <p:nvPr>
            <p:ph idx="1" type="body"/>
          </p:nvPr>
        </p:nvSpPr>
        <p:spPr>
          <a:xfrm>
            <a:off x="2008148" y="3287404"/>
            <a:ext cx="5793000" cy="3576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t/>
            </a:r>
            <a:endParaRPr/>
          </a:p>
        </p:txBody>
      </p:sp>
      <p:sp>
        <p:nvSpPr>
          <p:cNvPr id="80" name="Google Shape;80;p12"/>
          <p:cNvSpPr txBox="1"/>
          <p:nvPr>
            <p:ph idx="2" type="body"/>
          </p:nvPr>
        </p:nvSpPr>
        <p:spPr>
          <a:xfrm>
            <a:off x="2008148" y="3670551"/>
            <a:ext cx="5793000" cy="4092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t/>
            </a:r>
            <a:endParaRPr/>
          </a:p>
        </p:txBody>
      </p:sp>
      <p:sp>
        <p:nvSpPr>
          <p:cNvPr id="81" name="Google Shape;81;p12"/>
          <p:cNvSpPr txBox="1"/>
          <p:nvPr>
            <p:ph idx="4" type="body"/>
          </p:nvPr>
        </p:nvSpPr>
        <p:spPr>
          <a:xfrm>
            <a:off x="754540" y="956788"/>
            <a:ext cx="7613700" cy="2304900"/>
          </a:xfrm>
          <a:prstGeom prst="rect">
            <a:avLst/>
          </a:prstGeom>
        </p:spPr>
        <p:txBody>
          <a:bodyPr anchorCtr="0" anchor="t" bIns="34275" lIns="68575" spcFirstLastPara="1" rIns="68575" wrap="square" tIns="34275">
            <a:noAutofit/>
          </a:bodyPr>
          <a:lstStyle/>
          <a:p>
            <a:pPr indent="0" lvl="0" marL="0" rtl="0" algn="l">
              <a:spcBef>
                <a:spcPts val="1100"/>
              </a:spcBef>
              <a:spcAft>
                <a:spcPts val="0"/>
              </a:spcAft>
              <a:buNone/>
            </a:pPr>
            <a:r>
              <a:rPr lang="en"/>
              <a:t>Quality and Defects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1"/>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Real World example</a:t>
            </a:r>
            <a:endParaRPr/>
          </a:p>
        </p:txBody>
      </p:sp>
      <p:sp>
        <p:nvSpPr>
          <p:cNvPr id="149" name="Google Shape;149;p21"/>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W</a:t>
            </a:r>
            <a:r>
              <a:rPr lang="en" sz="1800"/>
              <a:t>hat we just did was an exaggerated version of what happens for drive thrus in real life. We gave them a 50% chance to get each item right. In the real world, they have a 90% chance of getting not each item, but the whole order right. </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Clr>
                <a:schemeClr val="dk1"/>
              </a:buClr>
              <a:buSzPts val="1100"/>
              <a:buFont typeface="Arial"/>
              <a:buNone/>
            </a:pPr>
            <a:r>
              <a:rPr lang="en" sz="1800"/>
              <a:t>To get to this level of accuracy, that means that each item in an order with five parts needs to have a 98% chance of being correct.</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rPr lang="en" sz="1800"/>
              <a:t>This shows that even a 10% difference in accuracy per part can add up to a much lower average overall.</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idx="2" type="body"/>
          </p:nvPr>
        </p:nvSpPr>
        <p:spPr>
          <a:xfrm>
            <a:off x="3252528" y="1305759"/>
            <a:ext cx="5643900" cy="4671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Accompanying worksheet</a:t>
            </a:r>
            <a:endParaRPr/>
          </a:p>
        </p:txBody>
      </p:sp>
      <p:sp>
        <p:nvSpPr>
          <p:cNvPr id="87" name="Google Shape;87;p13"/>
          <p:cNvSpPr txBox="1"/>
          <p:nvPr>
            <p:ph idx="3" type="body"/>
          </p:nvPr>
        </p:nvSpPr>
        <p:spPr>
          <a:xfrm>
            <a:off x="3246526" y="1920619"/>
            <a:ext cx="5649900" cy="22119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None/>
            </a:pPr>
            <a:r>
              <a:rPr lang="en"/>
              <a:t>Please follow along with the worksheet titled “IntroIE-6-QualityWS”</a:t>
            </a:r>
            <a:endParaRPr/>
          </a:p>
        </p:txBody>
      </p:sp>
      <p:sp>
        <p:nvSpPr>
          <p:cNvPr id="88" name="Google Shape;88;p13"/>
          <p:cNvSpPr txBox="1"/>
          <p:nvPr>
            <p:ph idx="4" type="body"/>
          </p:nvPr>
        </p:nvSpPr>
        <p:spPr>
          <a:xfrm>
            <a:off x="0" y="4133850"/>
            <a:ext cx="9144000" cy="1009500"/>
          </a:xfrm>
          <a:prstGeom prst="rect">
            <a:avLst/>
          </a:prstGeom>
        </p:spPr>
        <p:txBody>
          <a:bodyPr anchorCtr="0" anchor="t" bIns="34275" lIns="68575" spcFirstLastPara="1" rIns="68575" wrap="square" tIns="34275">
            <a:noAutofit/>
          </a:bodyPr>
          <a:lstStyle/>
          <a:p>
            <a:pPr indent="0" lvl="0" marL="0" rtl="0" algn="ctr">
              <a:spcBef>
                <a:spcPts val="60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 Edwards Deming (1900-1993)</a:t>
            </a:r>
            <a:endParaRPr/>
          </a:p>
        </p:txBody>
      </p:sp>
      <p:sp>
        <p:nvSpPr>
          <p:cNvPr id="94" name="Google Shape;94;p14"/>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361950" lvl="0" marL="457200" rtl="0" algn="l">
              <a:spcBef>
                <a:spcPts val="500"/>
              </a:spcBef>
              <a:spcAft>
                <a:spcPts val="0"/>
              </a:spcAft>
              <a:buSzPts val="2100"/>
              <a:buChar char="▪"/>
            </a:pPr>
            <a:r>
              <a:rPr lang="en" sz="2100"/>
              <a:t>Deming worked on continuous improvement of </a:t>
            </a:r>
            <a:br>
              <a:rPr lang="en" sz="2100"/>
            </a:br>
            <a:r>
              <a:rPr lang="en" sz="2100"/>
              <a:t>quality and overall operation</a:t>
            </a:r>
            <a:endParaRPr sz="2100"/>
          </a:p>
          <a:p>
            <a:pPr indent="-361950" lvl="0" marL="457200" rtl="0" algn="l">
              <a:spcBef>
                <a:spcPts val="0"/>
              </a:spcBef>
              <a:spcAft>
                <a:spcPts val="0"/>
              </a:spcAft>
              <a:buSzPts val="2100"/>
              <a:buChar char="▪"/>
            </a:pPr>
            <a:r>
              <a:rPr lang="en" sz="2100"/>
              <a:t>Some of Deming’s 14 points for Total Quality Management</a:t>
            </a:r>
            <a:endParaRPr sz="2100"/>
          </a:p>
          <a:p>
            <a:pPr indent="-361950" lvl="1" marL="914400" rtl="0" algn="l">
              <a:spcBef>
                <a:spcPts val="0"/>
              </a:spcBef>
              <a:spcAft>
                <a:spcPts val="0"/>
              </a:spcAft>
              <a:buSzPts val="2100"/>
              <a:buChar char="•"/>
            </a:pPr>
            <a:r>
              <a:rPr lang="en" sz="2100"/>
              <a:t>Cease dependence on inspection - create products that have built in quality</a:t>
            </a:r>
            <a:endParaRPr sz="2100"/>
          </a:p>
          <a:p>
            <a:pPr indent="-361950" lvl="1" marL="914400" rtl="0" algn="l">
              <a:spcBef>
                <a:spcPts val="0"/>
              </a:spcBef>
              <a:spcAft>
                <a:spcPts val="0"/>
              </a:spcAft>
              <a:buSzPts val="2100"/>
              <a:buChar char="•"/>
            </a:pPr>
            <a:r>
              <a:rPr lang="en" sz="2100"/>
              <a:t>Continuous improvement</a:t>
            </a:r>
            <a:endParaRPr sz="2100"/>
          </a:p>
          <a:p>
            <a:pPr indent="-361950" lvl="1" marL="914400" rtl="0" algn="l">
              <a:spcBef>
                <a:spcPts val="0"/>
              </a:spcBef>
              <a:spcAft>
                <a:spcPts val="0"/>
              </a:spcAft>
              <a:buSzPts val="2100"/>
              <a:buChar char="•"/>
            </a:pPr>
            <a:r>
              <a:rPr lang="en" sz="2100"/>
              <a:t>Drive out fear - everyone can work effectively without fear of bringing up problems</a:t>
            </a:r>
            <a:endParaRPr sz="2100"/>
          </a:p>
          <a:p>
            <a:pPr indent="0" lvl="0" marL="0" rtl="0" algn="l">
              <a:spcBef>
                <a:spcPts val="500"/>
              </a:spcBef>
              <a:spcAft>
                <a:spcPts val="0"/>
              </a:spcAft>
              <a:buNone/>
            </a:pPr>
            <a:r>
              <a:t/>
            </a:r>
            <a:endParaRPr sz="2500"/>
          </a:p>
        </p:txBody>
      </p:sp>
      <p:pic>
        <p:nvPicPr>
          <p:cNvPr id="95" name="Google Shape;95;p14"/>
          <p:cNvPicPr preferRelativeResize="0"/>
          <p:nvPr/>
        </p:nvPicPr>
        <p:blipFill>
          <a:blip r:embed="rId3">
            <a:alphaModFix/>
          </a:blip>
          <a:stretch>
            <a:fillRect/>
          </a:stretch>
        </p:blipFill>
        <p:spPr>
          <a:xfrm>
            <a:off x="7697875" y="426950"/>
            <a:ext cx="1446125" cy="1637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5"/>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What is a defect?</a:t>
            </a:r>
            <a:endParaRPr/>
          </a:p>
        </p:txBody>
      </p:sp>
      <p:sp>
        <p:nvSpPr>
          <p:cNvPr id="101" name="Google Shape;101;p15"/>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Before we begin, fill out question 1 on the worksheet.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6"/>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Defects</a:t>
            </a:r>
            <a:endParaRPr/>
          </a:p>
        </p:txBody>
      </p:sp>
      <p:sp>
        <p:nvSpPr>
          <p:cNvPr id="107" name="Google Shape;107;p16"/>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2200"/>
              <a:t>There are two major kinds of defects:</a:t>
            </a:r>
            <a:endParaRPr sz="2200"/>
          </a:p>
          <a:p>
            <a:pPr indent="-368300" lvl="0" marL="457200" rtl="0" algn="l">
              <a:spcBef>
                <a:spcPts val="500"/>
              </a:spcBef>
              <a:spcAft>
                <a:spcPts val="0"/>
              </a:spcAft>
              <a:buSzPts val="2200"/>
              <a:buChar char="▪"/>
            </a:pPr>
            <a:r>
              <a:rPr lang="en" sz="2200"/>
              <a:t>Design Defects: these are when there are issues with the design of the product.</a:t>
            </a:r>
            <a:endParaRPr sz="2200"/>
          </a:p>
          <a:p>
            <a:pPr indent="-368300" lvl="0" marL="457200" rtl="0" algn="l">
              <a:spcBef>
                <a:spcPts val="0"/>
              </a:spcBef>
              <a:spcAft>
                <a:spcPts val="0"/>
              </a:spcAft>
              <a:buSzPts val="2200"/>
              <a:buChar char="▪"/>
            </a:pPr>
            <a:r>
              <a:rPr lang="en" sz="2200"/>
              <a:t>Manufacturing Defects: Product Design is fine, but things went wrong in the manufacturing process. These are the ones that we, the consumers, see most often and are things like sharp edges or problems that cause early failure.</a:t>
            </a:r>
            <a:endParaRPr sz="2200"/>
          </a:p>
          <a:p>
            <a:pPr indent="0" lvl="0" marL="0" rtl="0" algn="l">
              <a:spcBef>
                <a:spcPts val="500"/>
              </a:spcBef>
              <a:spcAft>
                <a:spcPts val="0"/>
              </a:spcAft>
              <a:buNone/>
            </a:pPr>
            <a:r>
              <a:rPr lang="en" sz="2200"/>
              <a:t>Answer question 2 on the worksheet</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idx="2" type="body"/>
          </p:nvPr>
        </p:nvSpPr>
        <p:spPr>
          <a:xfrm>
            <a:off x="3252528" y="1305759"/>
            <a:ext cx="5643900" cy="4671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None/>
            </a:pPr>
            <a:r>
              <a:rPr lang="en"/>
              <a:t>Example: Drive Thru Orders</a:t>
            </a:r>
            <a:endParaRPr/>
          </a:p>
        </p:txBody>
      </p:sp>
      <p:sp>
        <p:nvSpPr>
          <p:cNvPr id="113" name="Google Shape;113;p17"/>
          <p:cNvSpPr txBox="1"/>
          <p:nvPr>
            <p:ph idx="3" type="body"/>
          </p:nvPr>
        </p:nvSpPr>
        <p:spPr>
          <a:xfrm>
            <a:off x="3246526" y="1920619"/>
            <a:ext cx="5649900" cy="2211900"/>
          </a:xfrm>
          <a:prstGeom prst="rect">
            <a:avLst/>
          </a:prstGeom>
        </p:spPr>
        <p:txBody>
          <a:bodyPr anchorCtr="0" anchor="t" bIns="34275" lIns="68575" spcFirstLastPara="1" rIns="68575" wrap="square" tIns="34275">
            <a:noAutofit/>
          </a:bodyPr>
          <a:lstStyle/>
          <a:p>
            <a:pPr indent="0" lvl="0" marL="0" rtl="0" algn="l">
              <a:spcBef>
                <a:spcPts val="400"/>
              </a:spcBef>
              <a:spcAft>
                <a:spcPts val="0"/>
              </a:spcAft>
              <a:buClr>
                <a:schemeClr val="dk1"/>
              </a:buClr>
              <a:buSzPts val="1100"/>
              <a:buFont typeface="Arial"/>
              <a:buNone/>
            </a:pPr>
            <a:r>
              <a:rPr lang="en"/>
              <a:t>Everybody has gotten the wrong item in their bag at a drive thru at some point. How hard can it be for them to send out only % correct orders?</a:t>
            </a:r>
            <a:endParaRPr/>
          </a:p>
          <a:p>
            <a:pPr indent="0" lvl="0" marL="0" rtl="0" algn="l">
              <a:spcBef>
                <a:spcPts val="400"/>
              </a:spcBef>
              <a:spcAft>
                <a:spcPts val="0"/>
              </a:spcAft>
              <a:buNone/>
            </a:pPr>
            <a:r>
              <a:t/>
            </a:r>
            <a:endParaRPr/>
          </a:p>
          <a:p>
            <a:pPr indent="0" lvl="0" marL="0" rtl="0" algn="l">
              <a:spcBef>
                <a:spcPts val="400"/>
              </a:spcBef>
              <a:spcAft>
                <a:spcPts val="0"/>
              </a:spcAft>
              <a:buClr>
                <a:schemeClr val="dk1"/>
              </a:buClr>
              <a:buSzPts val="1100"/>
              <a:buFont typeface="Arial"/>
              <a:buNone/>
            </a:pPr>
            <a:r>
              <a:rPr lang="en"/>
              <a:t>For this exercise, you will need a coin to flip.</a:t>
            </a:r>
            <a:endParaRPr/>
          </a:p>
          <a:p>
            <a:pPr indent="0" lvl="0" marL="0" rtl="0" algn="l">
              <a:spcBef>
                <a:spcPts val="400"/>
              </a:spcBef>
              <a:spcAft>
                <a:spcPts val="0"/>
              </a:spcAft>
              <a:buClr>
                <a:schemeClr val="dk1"/>
              </a:buClr>
              <a:buSzPts val="1100"/>
              <a:buFont typeface="Arial"/>
              <a:buNone/>
            </a:pPr>
            <a:r>
              <a:t/>
            </a:r>
            <a:endParaRPr/>
          </a:p>
          <a:p>
            <a:pPr indent="0" lvl="0" marL="0" rtl="0" algn="l">
              <a:spcBef>
                <a:spcPts val="400"/>
              </a:spcBef>
              <a:spcAft>
                <a:spcPts val="0"/>
              </a:spcAft>
              <a:buNone/>
            </a:pPr>
            <a:r>
              <a:t/>
            </a:r>
            <a:endParaRPr/>
          </a:p>
        </p:txBody>
      </p:sp>
      <p:pic>
        <p:nvPicPr>
          <p:cNvPr id="114" name="Google Shape;114;p17"/>
          <p:cNvPicPr preferRelativeResize="0"/>
          <p:nvPr/>
        </p:nvPicPr>
        <p:blipFill>
          <a:blip r:embed="rId3">
            <a:alphaModFix/>
          </a:blip>
          <a:stretch>
            <a:fillRect/>
          </a:stretch>
        </p:blipFill>
        <p:spPr>
          <a:xfrm>
            <a:off x="204075" y="1447150"/>
            <a:ext cx="2705699" cy="197853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Procedure</a:t>
            </a:r>
            <a:endParaRPr/>
          </a:p>
        </p:txBody>
      </p:sp>
      <p:sp>
        <p:nvSpPr>
          <p:cNvPr id="120" name="Google Shape;120;p18"/>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500"/>
              <a:t>For this activity, we are going to assume that any item in our order has a ½  chance of being made incorrectly. To simulate this, any tails we get when flipping the coin are going to count as a failure. We will also assume that our order has 5 items in it, so we have to flip the coin 5 times for each order.</a:t>
            </a:r>
            <a:endParaRPr sz="1500"/>
          </a:p>
          <a:p>
            <a:pPr indent="-323850" lvl="0" marL="457200" rtl="0" algn="l">
              <a:spcBef>
                <a:spcPts val="500"/>
              </a:spcBef>
              <a:spcAft>
                <a:spcPts val="0"/>
              </a:spcAft>
              <a:buSzPts val="1500"/>
              <a:buAutoNum type="arabicPeriod"/>
            </a:pPr>
            <a:r>
              <a:rPr lang="en" sz="1500"/>
              <a:t>Flip the coin </a:t>
            </a:r>
            <a:r>
              <a:rPr lang="en" sz="1500"/>
              <a:t>and record if it is a heads or tails </a:t>
            </a:r>
            <a:endParaRPr sz="1500"/>
          </a:p>
          <a:p>
            <a:pPr indent="-323850" lvl="0" marL="457200" rtl="0" algn="l">
              <a:spcBef>
                <a:spcPts val="0"/>
              </a:spcBef>
              <a:spcAft>
                <a:spcPts val="0"/>
              </a:spcAft>
              <a:buSzPts val="1500"/>
              <a:buAutoNum type="arabicPeriod"/>
            </a:pPr>
            <a:r>
              <a:rPr lang="en" sz="1500"/>
              <a:t>Repeat step one five times</a:t>
            </a:r>
            <a:endParaRPr sz="1500"/>
          </a:p>
          <a:p>
            <a:pPr indent="-323850" lvl="0" marL="457200" rtl="0" algn="l">
              <a:spcBef>
                <a:spcPts val="0"/>
              </a:spcBef>
              <a:spcAft>
                <a:spcPts val="0"/>
              </a:spcAft>
              <a:buSzPts val="1500"/>
              <a:buAutoNum type="arabicPeriod"/>
            </a:pPr>
            <a:r>
              <a:rPr lang="en" sz="1500"/>
              <a:t>Record the number of tails on the graph on the next slide by marking an x above the number of tails, example below.</a:t>
            </a:r>
            <a:endParaRPr sz="1500"/>
          </a:p>
          <a:p>
            <a:pPr indent="-323850" lvl="0" marL="457200" rtl="0" algn="l">
              <a:spcBef>
                <a:spcPts val="0"/>
              </a:spcBef>
              <a:spcAft>
                <a:spcPts val="0"/>
              </a:spcAft>
              <a:buSzPts val="1500"/>
              <a:buAutoNum type="arabicPeriod"/>
            </a:pPr>
            <a:r>
              <a:rPr lang="en" sz="1500"/>
              <a:t>Repeat steps 1-3 five times.</a:t>
            </a:r>
            <a:endParaRPr sz="1500"/>
          </a:p>
          <a:p>
            <a:pPr indent="0" lvl="0" marL="0" rtl="0" algn="l">
              <a:spcBef>
                <a:spcPts val="500"/>
              </a:spcBef>
              <a:spcAft>
                <a:spcPts val="0"/>
              </a:spcAft>
              <a:buClr>
                <a:schemeClr val="dk1"/>
              </a:buClr>
              <a:buSzPts val="1100"/>
              <a:buFont typeface="Arial"/>
              <a:buNone/>
            </a:pPr>
            <a:r>
              <a:t/>
            </a:r>
            <a:endParaRPr sz="1500"/>
          </a:p>
          <a:p>
            <a:pPr indent="0" lvl="0" marL="0" rtl="0" algn="l">
              <a:spcBef>
                <a:spcPts val="500"/>
              </a:spcBef>
              <a:spcAft>
                <a:spcPts val="0"/>
              </a:spcAft>
              <a:buNone/>
            </a:pPr>
            <a:r>
              <a:t/>
            </a:r>
            <a:endParaRPr sz="1500"/>
          </a:p>
        </p:txBody>
      </p:sp>
      <p:grpSp>
        <p:nvGrpSpPr>
          <p:cNvPr id="121" name="Google Shape;121;p18"/>
          <p:cNvGrpSpPr/>
          <p:nvPr/>
        </p:nvGrpSpPr>
        <p:grpSpPr>
          <a:xfrm>
            <a:off x="1369350" y="4463525"/>
            <a:ext cx="6405300" cy="641400"/>
            <a:chOff x="1369350" y="4084900"/>
            <a:chExt cx="6405300" cy="641400"/>
          </a:xfrm>
        </p:grpSpPr>
        <p:sp>
          <p:nvSpPr>
            <p:cNvPr id="122" name="Google Shape;122;p18"/>
            <p:cNvSpPr txBox="1"/>
            <p:nvPr/>
          </p:nvSpPr>
          <p:spPr>
            <a:xfrm>
              <a:off x="1369350" y="4320100"/>
              <a:ext cx="6405300" cy="4062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3100"/>
                <a:t>0		1		2		3		4		5</a:t>
              </a:r>
              <a:endParaRPr sz="3100"/>
            </a:p>
          </p:txBody>
        </p:sp>
        <p:cxnSp>
          <p:nvCxnSpPr>
            <p:cNvPr id="123" name="Google Shape;123;p18"/>
            <p:cNvCxnSpPr/>
            <p:nvPr/>
          </p:nvCxnSpPr>
          <p:spPr>
            <a:xfrm>
              <a:off x="1422225" y="4170400"/>
              <a:ext cx="6351900" cy="0"/>
            </a:xfrm>
            <a:prstGeom prst="straightConnector1">
              <a:avLst/>
            </a:prstGeom>
            <a:noFill/>
            <a:ln cap="flat" cmpd="sng" w="9525">
              <a:solidFill>
                <a:schemeClr val="dk2"/>
              </a:solidFill>
              <a:prstDash val="solid"/>
              <a:round/>
              <a:headEnd len="med" w="med" type="none"/>
              <a:tailEnd len="med" w="med" type="none"/>
            </a:ln>
          </p:spPr>
        </p:cxnSp>
        <p:cxnSp>
          <p:nvCxnSpPr>
            <p:cNvPr id="124" name="Google Shape;124;p18"/>
            <p:cNvCxnSpPr/>
            <p:nvPr/>
          </p:nvCxnSpPr>
          <p:spPr>
            <a:xfrm rot="10800000">
              <a:off x="2299075"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5" name="Google Shape;125;p18"/>
            <p:cNvCxnSpPr/>
            <p:nvPr/>
          </p:nvCxnSpPr>
          <p:spPr>
            <a:xfrm rot="10800000">
              <a:off x="3189300"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6" name="Google Shape;126;p18"/>
            <p:cNvCxnSpPr/>
            <p:nvPr/>
          </p:nvCxnSpPr>
          <p:spPr>
            <a:xfrm rot="10800000">
              <a:off x="4090250"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7" name="Google Shape;127;p18"/>
            <p:cNvCxnSpPr/>
            <p:nvPr/>
          </p:nvCxnSpPr>
          <p:spPr>
            <a:xfrm rot="10800000">
              <a:off x="5001875" y="408495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8" name="Google Shape;128;p18"/>
            <p:cNvCxnSpPr/>
            <p:nvPr/>
          </p:nvCxnSpPr>
          <p:spPr>
            <a:xfrm rot="10800000">
              <a:off x="5934900" y="4084900"/>
              <a:ext cx="0" cy="171000"/>
            </a:xfrm>
            <a:prstGeom prst="straightConnector1">
              <a:avLst/>
            </a:prstGeom>
            <a:noFill/>
            <a:ln cap="flat" cmpd="sng" w="9525">
              <a:solidFill>
                <a:schemeClr val="dk2"/>
              </a:solidFill>
              <a:prstDash val="solid"/>
              <a:round/>
              <a:headEnd len="med" w="med" type="none"/>
              <a:tailEnd len="med" w="med" type="none"/>
            </a:ln>
          </p:spPr>
        </p:cxnSp>
        <p:cxnSp>
          <p:nvCxnSpPr>
            <p:cNvPr id="129" name="Google Shape;129;p18"/>
            <p:cNvCxnSpPr/>
            <p:nvPr/>
          </p:nvCxnSpPr>
          <p:spPr>
            <a:xfrm rot="10800000">
              <a:off x="6846525" y="4084950"/>
              <a:ext cx="0" cy="171000"/>
            </a:xfrm>
            <a:prstGeom prst="straightConnector1">
              <a:avLst/>
            </a:prstGeom>
            <a:noFill/>
            <a:ln cap="flat" cmpd="sng" w="9525">
              <a:solidFill>
                <a:schemeClr val="dk2"/>
              </a:solidFill>
              <a:prstDash val="solid"/>
              <a:round/>
              <a:headEnd len="med" w="med" type="none"/>
              <a:tailEnd len="med" w="med" type="none"/>
            </a:ln>
          </p:spPr>
        </p:cxnSp>
      </p:grpSp>
      <p:sp>
        <p:nvSpPr>
          <p:cNvPr id="130" name="Google Shape;130;p18"/>
          <p:cNvSpPr txBox="1"/>
          <p:nvPr/>
        </p:nvSpPr>
        <p:spPr>
          <a:xfrm>
            <a:off x="2078825" y="3466200"/>
            <a:ext cx="5197200" cy="727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X</a:t>
            </a:r>
            <a:endParaRPr sz="1800"/>
          </a:p>
          <a:p>
            <a:pPr indent="0" lvl="0" marL="0" rtl="0" algn="l">
              <a:spcBef>
                <a:spcPts val="0"/>
              </a:spcBef>
              <a:spcAft>
                <a:spcPts val="0"/>
              </a:spcAft>
              <a:buNone/>
            </a:pPr>
            <a:r>
              <a:rPr lang="en" sz="1800"/>
              <a:t>X				X		X</a:t>
            </a:r>
            <a:endParaRPr sz="1800"/>
          </a:p>
          <a:p>
            <a:pPr indent="0" lvl="0" marL="0" rtl="0" algn="l">
              <a:spcBef>
                <a:spcPts val="0"/>
              </a:spcBef>
              <a:spcAft>
                <a:spcPts val="0"/>
              </a:spcAft>
              <a:buNone/>
            </a:pPr>
            <a:r>
              <a:rPr lang="en" sz="1800"/>
              <a:t>X				X		X			       X				</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pic>
        <p:nvPicPr>
          <p:cNvPr id="135" name="Google Shape;135;p19"/>
          <p:cNvPicPr preferRelativeResize="0"/>
          <p:nvPr/>
        </p:nvPicPr>
        <p:blipFill>
          <a:blip r:embed="rId3">
            <a:alphaModFix/>
          </a:blip>
          <a:stretch>
            <a:fillRect/>
          </a:stretch>
        </p:blipFill>
        <p:spPr>
          <a:xfrm>
            <a:off x="6110775" y="3341075"/>
            <a:ext cx="3033225" cy="1802425"/>
          </a:xfrm>
          <a:prstGeom prst="rect">
            <a:avLst/>
          </a:prstGeom>
          <a:noFill/>
          <a:ln>
            <a:noFill/>
          </a:ln>
        </p:spPr>
      </p:pic>
      <p:sp>
        <p:nvSpPr>
          <p:cNvPr id="136" name="Google Shape;136;p19"/>
          <p:cNvSpPr txBox="1"/>
          <p:nvPr>
            <p:ph idx="2" type="body"/>
          </p:nvPr>
        </p:nvSpPr>
        <p:spPr>
          <a:xfrm>
            <a:off x="204064" y="5664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Results</a:t>
            </a:r>
            <a:endParaRPr/>
          </a:p>
        </p:txBody>
      </p:sp>
      <p:sp>
        <p:nvSpPr>
          <p:cNvPr id="137" name="Google Shape;137;p19"/>
          <p:cNvSpPr txBox="1"/>
          <p:nvPr>
            <p:ph idx="3" type="body"/>
          </p:nvPr>
        </p:nvSpPr>
        <p:spPr>
          <a:xfrm>
            <a:off x="204075" y="1155775"/>
            <a:ext cx="67290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Based on your results, what is the chance of getting an order with all items correct? You can calculate this by dividing the total number of tests with only heads by the total number of tests taken(5 in this case).</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rPr lang="en" sz="1800"/>
              <a:t>If we average everyone's results together, we should get somewhere around 3%, and the whole class plotted on a chart should look like a bell curve (pictured to the right) where there are more results closer to our average than further away from it. But how can we get the number our data is centered on without lots of flipping coins?</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idx="2" type="body"/>
          </p:nvPr>
        </p:nvSpPr>
        <p:spPr>
          <a:xfrm>
            <a:off x="204064" y="718839"/>
            <a:ext cx="8692500" cy="522300"/>
          </a:xfrm>
          <a:prstGeom prst="rect">
            <a:avLst/>
          </a:prstGeom>
        </p:spPr>
        <p:txBody>
          <a:bodyPr anchorCtr="0" anchor="t" bIns="34275" lIns="68575" spcFirstLastPara="1" rIns="68575" wrap="square" tIns="34275">
            <a:noAutofit/>
          </a:bodyPr>
          <a:lstStyle/>
          <a:p>
            <a:pPr indent="0" lvl="0" marL="0" rtl="0" algn="l">
              <a:spcBef>
                <a:spcPts val="600"/>
              </a:spcBef>
              <a:spcAft>
                <a:spcPts val="0"/>
              </a:spcAft>
              <a:buNone/>
            </a:pPr>
            <a:r>
              <a:rPr lang="en"/>
              <a:t>Calculating our expected mean without testing</a:t>
            </a:r>
            <a:endParaRPr/>
          </a:p>
        </p:txBody>
      </p:sp>
      <p:sp>
        <p:nvSpPr>
          <p:cNvPr id="143" name="Google Shape;143;p20"/>
          <p:cNvSpPr txBox="1"/>
          <p:nvPr>
            <p:ph idx="3" type="body"/>
          </p:nvPr>
        </p:nvSpPr>
        <p:spPr>
          <a:xfrm>
            <a:off x="204064" y="1308169"/>
            <a:ext cx="8692500" cy="2825700"/>
          </a:xfrm>
          <a:prstGeom prst="rect">
            <a:avLst/>
          </a:prstGeom>
        </p:spPr>
        <p:txBody>
          <a:bodyPr anchorCtr="0" anchor="t" bIns="34275" lIns="68575" spcFirstLastPara="1" rIns="68575" wrap="square" tIns="34275">
            <a:noAutofit/>
          </a:bodyPr>
          <a:lstStyle/>
          <a:p>
            <a:pPr indent="0" lvl="0" marL="0" rtl="0" algn="l">
              <a:spcBef>
                <a:spcPts val="500"/>
              </a:spcBef>
              <a:spcAft>
                <a:spcPts val="0"/>
              </a:spcAft>
              <a:buClr>
                <a:schemeClr val="dk1"/>
              </a:buClr>
              <a:buSzPts val="1100"/>
              <a:buFont typeface="Arial"/>
              <a:buNone/>
            </a:pPr>
            <a:r>
              <a:rPr lang="en" sz="1800"/>
              <a:t>We could find the center of our curve by doing lots of testing and averaging the results afterwards, but for larger projects, that would require 100’s and 1000’s of tests at the minimum. So, to solve for the mean without all of this testing, the first thing we need is the chance to get a “correct” answer for each item. In this case, we have a ½ or 50% chance for the item to be right.</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Clr>
                <a:schemeClr val="dk1"/>
              </a:buClr>
              <a:buSzPts val="1100"/>
              <a:buFont typeface="Arial"/>
              <a:buNone/>
            </a:pPr>
            <a:r>
              <a:rPr lang="en" sz="1800"/>
              <a:t>To find the probability of a full order, we need to multiply the chance for each individual item to be correct together. That means that for five items, the chance for all of them to be correct is ½ x </a:t>
            </a:r>
            <a:r>
              <a:rPr lang="en" sz="1800"/>
              <a:t>½ </a:t>
            </a:r>
            <a:r>
              <a:rPr lang="en" sz="1800"/>
              <a:t>x </a:t>
            </a:r>
            <a:r>
              <a:rPr lang="en" sz="1800"/>
              <a:t>½ </a:t>
            </a:r>
            <a:r>
              <a:rPr lang="en" sz="1800"/>
              <a:t>x </a:t>
            </a:r>
            <a:r>
              <a:rPr lang="en" sz="1800"/>
              <a:t>½ </a:t>
            </a:r>
            <a:r>
              <a:rPr lang="en" sz="1800"/>
              <a:t>x </a:t>
            </a:r>
            <a:r>
              <a:rPr lang="en" sz="1800"/>
              <a:t>⅚ </a:t>
            </a:r>
            <a:r>
              <a:rPr lang="en" sz="1800"/>
              <a:t> = 0.03125 , or 3.125% chance for no tails.</a:t>
            </a:r>
            <a:endParaRPr sz="1800"/>
          </a:p>
          <a:p>
            <a:pPr indent="0" lvl="0" marL="0" rtl="0" algn="l">
              <a:spcBef>
                <a:spcPts val="500"/>
              </a:spcBef>
              <a:spcAft>
                <a:spcPts val="0"/>
              </a:spcAft>
              <a:buClr>
                <a:schemeClr val="dk1"/>
              </a:buClr>
              <a:buSzPts val="1100"/>
              <a:buFont typeface="Arial"/>
              <a:buNone/>
            </a:pPr>
            <a:r>
              <a:t/>
            </a:r>
            <a:endParaRPr sz="1800"/>
          </a:p>
          <a:p>
            <a:pPr indent="0" lvl="0" marL="0" rtl="0" algn="l">
              <a:spcBef>
                <a:spcPts val="500"/>
              </a:spcBef>
              <a:spcAft>
                <a:spcPts val="0"/>
              </a:spcAft>
              <a:buNone/>
            </a:pPr>
            <a:r>
              <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