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53A9D75-3883-4583-95CB-6528CAEAB83E}">
  <a:tblStyle styleId="{953A9D75-3883-4583-95CB-6528CAEAB83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84770a2460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84770a2460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84770a2460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84770a2460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4770a246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4770a246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4770a24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4770a24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kinds of engineers do you think work in each of these roles?</a:t>
            </a:r>
            <a:endParaRPr/>
          </a:p>
          <a:p>
            <a:pPr indent="0" lvl="0" marL="0" rtl="0" algn="l">
              <a:spcBef>
                <a:spcPts val="0"/>
              </a:spcBef>
              <a:spcAft>
                <a:spcPts val="0"/>
              </a:spcAft>
              <a:buNone/>
            </a:pPr>
            <a:r>
              <a:rPr lang="en"/>
              <a:t>Where do industrial engineers usually work?</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931cbd88e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931cbd88e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Link to worksheet here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84770a246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84770a24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4770a246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4770a246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Offer examples, change time to 5- 10 mins</a:t>
            </a:r>
            <a:endParaRPr/>
          </a:p>
          <a:p>
            <a:pPr indent="0" lvl="0" marL="0" rtl="0" algn="l">
              <a:spcBef>
                <a:spcPts val="0"/>
              </a:spcBef>
              <a:spcAft>
                <a:spcPts val="0"/>
              </a:spcAft>
              <a:buNone/>
            </a:pPr>
            <a:r>
              <a:rPr lang="en"/>
              <a:t>Remove line about covid, change to island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84770a2460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84770a2460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Insert slide </a:t>
            </a:r>
            <a:r>
              <a:rPr lang="en"/>
              <a:t>talking</a:t>
            </a:r>
            <a:r>
              <a:rPr lang="en"/>
              <a:t> about subassemblies for older students</a:t>
            </a:r>
            <a:endParaRPr/>
          </a:p>
          <a:p>
            <a:pPr indent="0" lvl="0" marL="0" rtl="0" algn="l">
              <a:spcBef>
                <a:spcPts val="0"/>
              </a:spcBef>
              <a:spcAft>
                <a:spcPts val="0"/>
              </a:spcAft>
              <a:buNone/>
            </a:pPr>
            <a:r>
              <a:rPr lang="en"/>
              <a:t>Bill of materials instead of BOM</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8037caeeee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8037caeeee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87015f4e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87015f4e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7015f4ec4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7015f4ec4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7015f4ec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7015f4ec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solidFill>
            <a:srgbClr val="68696C"/>
          </a:solidFill>
          <a:ln>
            <a:noFill/>
          </a:ln>
          <a:effectLst>
            <a:outerShdw blurRad="40000" rotWithShape="0" dir="5400000" dist="23000">
              <a:srgbClr val="000000">
                <a:alpha val="34901"/>
              </a:srgbClr>
            </a:outerShdw>
          </a:effectLst>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1" name="Google Shape;11;p2"/>
          <p:cNvSpPr/>
          <p:nvPr/>
        </p:nvSpPr>
        <p:spPr>
          <a:xfrm>
            <a:off x="478924" y="242751"/>
            <a:ext cx="629933"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2" name="Google Shape;12;p2"/>
          <p:cNvSpPr/>
          <p:nvPr/>
        </p:nvSpPr>
        <p:spPr>
          <a:xfrm>
            <a:off x="-98380" y="2367271"/>
            <a:ext cx="1461356" cy="1927164"/>
          </a:xfrm>
          <a:custGeom>
            <a:rect b="b" l="l" r="r" t="t"/>
            <a:pathLst>
              <a:path extrusionOk="0" h="2569552" w="1948475">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3" name="Google Shape;13;p2"/>
          <p:cNvSpPr/>
          <p:nvPr/>
        </p:nvSpPr>
        <p:spPr>
          <a:xfrm>
            <a:off x="5491618" y="2943127"/>
            <a:ext cx="349089" cy="460361"/>
          </a:xfrm>
          <a:custGeom>
            <a:rect b="b" l="l" r="r" t="t"/>
            <a:pathLst>
              <a:path extrusionOk="0" h="613815" w="465452">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 name="Google Shape;14;p2"/>
          <p:cNvSpPr/>
          <p:nvPr/>
        </p:nvSpPr>
        <p:spPr>
          <a:xfrm>
            <a:off x="8154471" y="3418610"/>
            <a:ext cx="629932" cy="830723"/>
          </a:xfrm>
          <a:custGeom>
            <a:rect b="b" l="l" r="r" t="t"/>
            <a:pathLst>
              <a:path extrusionOk="0" h="1107631" w="839910">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 name="Google Shape;15;p2"/>
          <p:cNvSpPr/>
          <p:nvPr/>
        </p:nvSpPr>
        <p:spPr>
          <a:xfrm>
            <a:off x="7291797" y="308983"/>
            <a:ext cx="1859454" cy="2452155"/>
          </a:xfrm>
          <a:custGeom>
            <a:rect b="b" l="l" r="r" t="t"/>
            <a:pathLst>
              <a:path extrusionOk="0" h="3269540" w="2479272">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8366872" y="93473"/>
            <a:ext cx="521208" cy="162944"/>
          </a:xfrm>
          <a:prstGeom prst="rect">
            <a:avLst/>
          </a:prstGeom>
          <a:noFill/>
          <a:ln>
            <a:noFill/>
          </a:ln>
        </p:spPr>
      </p:pic>
      <p:sp>
        <p:nvSpPr>
          <p:cNvPr id="17" name="Google Shape;17;p2"/>
          <p:cNvSpPr/>
          <p:nvPr/>
        </p:nvSpPr>
        <p:spPr>
          <a:xfrm>
            <a:off x="1143" y="7060"/>
            <a:ext cx="9141600" cy="3771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pic>
        <p:nvPicPr>
          <p:cNvPr id="18" name="Google Shape;18;p2"/>
          <p:cNvPicPr preferRelativeResize="0"/>
          <p:nvPr/>
        </p:nvPicPr>
        <p:blipFill rotWithShape="1">
          <a:blip r:embed="rId3">
            <a:alphaModFix/>
          </a:blip>
          <a:srcRect b="0" l="0" r="0" t="0"/>
          <a:stretch/>
        </p:blipFill>
        <p:spPr>
          <a:xfrm>
            <a:off x="8512420" y="80399"/>
            <a:ext cx="492553" cy="246277"/>
          </a:xfrm>
          <a:prstGeom prst="rect">
            <a:avLst/>
          </a:prstGeom>
          <a:noFill/>
          <a:ln>
            <a:noFill/>
          </a:ln>
        </p:spPr>
      </p:pic>
      <p:sp>
        <p:nvSpPr>
          <p:cNvPr id="19" name="Google Shape;19;p2"/>
          <p:cNvSpPr txBox="1"/>
          <p:nvPr>
            <p:ph idx="1" type="body"/>
          </p:nvPr>
        </p:nvSpPr>
        <p:spPr>
          <a:xfrm>
            <a:off x="2008148" y="3287404"/>
            <a:ext cx="5793000" cy="3576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0" name="Google Shape;20;p2"/>
          <p:cNvSpPr txBox="1"/>
          <p:nvPr>
            <p:ph idx="2" type="body"/>
          </p:nvPr>
        </p:nvSpPr>
        <p:spPr>
          <a:xfrm>
            <a:off x="2008148" y="3670551"/>
            <a:ext cx="5793000" cy="4092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1" name="Google Shape;21;p2"/>
          <p:cNvSpPr txBox="1"/>
          <p:nvPr>
            <p:ph idx="3" type="body"/>
          </p:nvPr>
        </p:nvSpPr>
        <p:spPr>
          <a:xfrm>
            <a:off x="0" y="4149565"/>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2" name="Google Shape;22;p2"/>
          <p:cNvSpPr txBox="1"/>
          <p:nvPr>
            <p:ph idx="4" type="body"/>
          </p:nvPr>
        </p:nvSpPr>
        <p:spPr>
          <a:xfrm>
            <a:off x="754540" y="956788"/>
            <a:ext cx="7613700" cy="23049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90000"/>
              </a:lnSpc>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1"/>
          <p:cNvSpPr txBox="1"/>
          <p:nvPr>
            <p:ph type="title"/>
          </p:nvPr>
        </p:nvSpPr>
        <p:spPr>
          <a:xfrm>
            <a:off x="311700" y="445025"/>
            <a:ext cx="8520600" cy="572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3" name="Google Shape;73;p11"/>
          <p:cNvSpPr txBox="1"/>
          <p:nvPr>
            <p:ph idx="1" type="body"/>
          </p:nvPr>
        </p:nvSpPr>
        <p:spPr>
          <a:xfrm>
            <a:off x="311700" y="1152475"/>
            <a:ext cx="8520600" cy="3416400"/>
          </a:xfrm>
          <a:prstGeom prst="rect">
            <a:avLst/>
          </a:prstGeom>
          <a:noFill/>
          <a:ln>
            <a:noFill/>
          </a:ln>
        </p:spPr>
        <p:txBody>
          <a:bodyPr anchorCtr="0" anchor="ctr"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74" name="Google Shape;74;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verview">
  <p:cSld name="Overview">
    <p:spTree>
      <p:nvGrpSpPr>
        <p:cNvPr id="23" name="Shape 23"/>
        <p:cNvGrpSpPr/>
        <p:nvPr/>
      </p:nvGrpSpPr>
      <p:grpSpPr>
        <a:xfrm>
          <a:off x="0" y="0"/>
          <a:ext cx="0" cy="0"/>
          <a:chOff x="0" y="0"/>
          <a:chExt cx="0" cy="0"/>
        </a:xfrm>
      </p:grpSpPr>
      <p:cxnSp>
        <p:nvCxnSpPr>
          <p:cNvPr id="24" name="Google Shape;24;p3"/>
          <p:cNvCxnSpPr/>
          <p:nvPr/>
        </p:nvCxnSpPr>
        <p:spPr>
          <a:xfrm>
            <a:off x="204064" y="384370"/>
            <a:ext cx="2006100" cy="0"/>
          </a:xfrm>
          <a:prstGeom prst="straightConnector1">
            <a:avLst/>
          </a:prstGeom>
          <a:noFill/>
          <a:ln cap="flat" cmpd="sng" w="25400">
            <a:solidFill>
              <a:srgbClr val="E46102"/>
            </a:solidFill>
            <a:prstDash val="solid"/>
            <a:round/>
            <a:headEnd len="sm" w="sm" type="none"/>
            <a:tailEnd len="sm" w="sm" type="none"/>
          </a:ln>
        </p:spPr>
      </p:cxnSp>
      <p:cxnSp>
        <p:nvCxnSpPr>
          <p:cNvPr id="25" name="Google Shape;25;p3"/>
          <p:cNvCxnSpPr/>
          <p:nvPr/>
        </p:nvCxnSpPr>
        <p:spPr>
          <a:xfrm>
            <a:off x="2532476" y="384370"/>
            <a:ext cx="6364200" cy="0"/>
          </a:xfrm>
          <a:prstGeom prst="straightConnector1">
            <a:avLst/>
          </a:prstGeom>
          <a:noFill/>
          <a:ln cap="flat" cmpd="sng" w="12700">
            <a:solidFill>
              <a:srgbClr val="E46102"/>
            </a:solidFill>
            <a:prstDash val="solid"/>
            <a:round/>
            <a:headEnd len="sm" w="sm" type="none"/>
            <a:tailEnd len="sm" w="sm" type="none"/>
          </a:ln>
        </p:spPr>
      </p:cxnSp>
      <p:sp>
        <p:nvSpPr>
          <p:cNvPr id="26" name="Google Shape;26;p3"/>
          <p:cNvSpPr txBox="1"/>
          <p:nvPr>
            <p:ph idx="1" type="body"/>
          </p:nvPr>
        </p:nvSpPr>
        <p:spPr>
          <a:xfrm>
            <a:off x="204065" y="740368"/>
            <a:ext cx="2705700" cy="33921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7" name="Google Shape;27;p3"/>
          <p:cNvSpPr txBox="1"/>
          <p:nvPr>
            <p:ph idx="2" type="body"/>
          </p:nvPr>
        </p:nvSpPr>
        <p:spPr>
          <a:xfrm>
            <a:off x="3252528" y="1305759"/>
            <a:ext cx="5643900" cy="4671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500"/>
              </a:spcBef>
              <a:spcAft>
                <a:spcPts val="0"/>
              </a:spcAft>
              <a:buClr>
                <a:schemeClr val="dk1"/>
              </a:buClr>
              <a:buSzPts val="2400"/>
              <a:buFont typeface="Arial"/>
              <a:buNone/>
              <a:defRPr b="1" i="0" sz="24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8" name="Google Shape;28;p3"/>
          <p:cNvSpPr txBox="1"/>
          <p:nvPr>
            <p:ph idx="3" type="body"/>
          </p:nvPr>
        </p:nvSpPr>
        <p:spPr>
          <a:xfrm>
            <a:off x="3246526" y="1920619"/>
            <a:ext cx="5649900" cy="2211900"/>
          </a:xfrm>
          <a:prstGeom prst="rect">
            <a:avLst/>
          </a:prstGeom>
          <a:noFill/>
          <a:ln>
            <a:noFill/>
          </a:ln>
        </p:spPr>
        <p:txBody>
          <a:bodyPr anchorCtr="0" anchor="t" bIns="34275" lIns="68575" spcFirstLastPara="1" rIns="68575" wrap="square" tIns="34275">
            <a:noAutofit/>
          </a:bodyPr>
          <a:lstStyle>
            <a:lvl1pPr indent="-355600" lvl="0" marL="457200" marR="0" rtl="0" algn="l">
              <a:spcBef>
                <a:spcPts val="400"/>
              </a:spcBef>
              <a:spcAft>
                <a:spcPts val="0"/>
              </a:spcAft>
              <a:buClr>
                <a:srgbClr val="E46102"/>
              </a:buClr>
              <a:buSzPts val="2000"/>
              <a:buFont typeface="Noto Sans Symbols"/>
              <a:buChar char="▪"/>
              <a:defRPr b="0" i="0" sz="2000" u="none" cap="none" strike="noStrike">
                <a:solidFill>
                  <a:schemeClr val="dk1"/>
                </a:solidFill>
                <a:latin typeface="Arial"/>
                <a:ea typeface="Arial"/>
                <a:cs typeface="Arial"/>
                <a:sym typeface="Arial"/>
              </a:defRPr>
            </a:lvl1pPr>
            <a:lvl2pPr indent="-342900" lvl="1" marL="914400" marR="0" rtl="0" algn="l">
              <a:spcBef>
                <a:spcPts val="400"/>
              </a:spcBef>
              <a:spcAft>
                <a:spcPts val="0"/>
              </a:spcAft>
              <a:buClr>
                <a:srgbClr val="E46102"/>
              </a:buClr>
              <a:buSzPts val="1800"/>
              <a:buFont typeface="Arial"/>
              <a:buChar char="•"/>
              <a:defRPr b="0" i="0" sz="1800" u="none" cap="none" strike="noStrike">
                <a:solidFill>
                  <a:schemeClr val="dk1"/>
                </a:solidFill>
                <a:latin typeface="Arial"/>
                <a:ea typeface="Arial"/>
                <a:cs typeface="Arial"/>
                <a:sym typeface="Arial"/>
              </a:defRPr>
            </a:lvl2pPr>
            <a:lvl3pPr indent="-330200" lvl="2" marL="1371600" marR="0" rtl="0" algn="l">
              <a:spcBef>
                <a:spcPts val="300"/>
              </a:spcBef>
              <a:spcAft>
                <a:spcPts val="0"/>
              </a:spcAft>
              <a:buClr>
                <a:srgbClr val="E46102"/>
              </a:buClr>
              <a:buSzPts val="1600"/>
              <a:buFont typeface="Noto Sans Symbols"/>
              <a:buChar char="▪"/>
              <a:defRPr b="0" i="0" sz="1600" u="none" cap="none" strike="noStrike">
                <a:solidFill>
                  <a:schemeClr val="dk1"/>
                </a:solidFill>
                <a:latin typeface="Arial"/>
                <a:ea typeface="Arial"/>
                <a:cs typeface="Arial"/>
                <a:sym typeface="Arial"/>
              </a:defRPr>
            </a:lvl3pPr>
            <a:lvl4pPr indent="-317500" lvl="3" marL="1828800" marR="0" rtl="0" algn="l">
              <a:spcBef>
                <a:spcPts val="300"/>
              </a:spcBef>
              <a:spcAft>
                <a:spcPts val="0"/>
              </a:spcAft>
              <a:buClr>
                <a:srgbClr val="D95E00"/>
              </a:buClr>
              <a:buSzPts val="1400"/>
              <a:buFont typeface="NTR"/>
              <a:buChar char="&gt;"/>
              <a:defRPr b="0" i="0" sz="1400" u="none" cap="none" strike="noStrike">
                <a:solidFill>
                  <a:schemeClr val="dk1"/>
                </a:solidFill>
                <a:latin typeface="Arial"/>
                <a:ea typeface="Arial"/>
                <a:cs typeface="Arial"/>
                <a:sym typeface="Arial"/>
              </a:defRPr>
            </a:lvl4pPr>
            <a:lvl5pPr indent="-304800" lvl="4" marL="2286000" marR="0" rtl="0" algn="l">
              <a:spcBef>
                <a:spcPts val="200"/>
              </a:spcBef>
              <a:spcAft>
                <a:spcPts val="0"/>
              </a:spcAft>
              <a:buClr>
                <a:srgbClr val="D95E00"/>
              </a:buClr>
              <a:buSzPts val="1200"/>
              <a:buFont typeface="Noto Sans Symbols"/>
              <a:buChar char="▪"/>
              <a:defRPr b="0" i="0" sz="1200" u="none" cap="none" strike="noStrike">
                <a:solidFill>
                  <a:schemeClr val="dk1"/>
                </a:solidFill>
                <a:latin typeface="Arial"/>
                <a:ea typeface="Arial"/>
                <a:cs typeface="Arial"/>
                <a:sym typeface="Arial"/>
              </a:defRPr>
            </a:lvl5pPr>
            <a:lvl6pPr indent="-228600" lvl="5" marL="2743200" marR="0" rtl="0" algn="l">
              <a:spcBef>
                <a:spcPts val="200"/>
              </a:spcBef>
              <a:spcAft>
                <a:spcPts val="0"/>
              </a:spcAft>
              <a:buClr>
                <a:srgbClr val="D95E00"/>
              </a:buClr>
              <a:buSzPts val="1100"/>
              <a:buFont typeface="NTR"/>
              <a:buNone/>
              <a:defRPr b="0" i="0" sz="1100" u="none" cap="none" strike="noStrike">
                <a:solidFill>
                  <a:schemeClr val="dk1"/>
                </a:solidFill>
                <a:latin typeface="Arial"/>
                <a:ea typeface="Arial"/>
                <a:cs typeface="Arial"/>
                <a:sym typeface="Arial"/>
              </a:defRPr>
            </a:lvl6pPr>
            <a:lvl7pPr indent="-228600" lvl="6" marL="3200400" marR="0" rtl="0" algn="l">
              <a:spcBef>
                <a:spcPts val="200"/>
              </a:spcBef>
              <a:spcAft>
                <a:spcPts val="0"/>
              </a:spcAft>
              <a:buClr>
                <a:srgbClr val="D95E00"/>
              </a:buClr>
              <a:buSzPts val="1000"/>
              <a:buFont typeface="Noto Sans Symbols"/>
              <a:buNone/>
              <a:defRPr b="0" i="0" sz="1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3"/>
          <p:cNvSpPr txBox="1"/>
          <p:nvPr>
            <p:ph idx="4" type="body"/>
          </p:nvPr>
        </p:nvSpPr>
        <p:spPr>
          <a:xfrm>
            <a:off x="0" y="4133850"/>
            <a:ext cx="9144000" cy="10095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0" name="Shape 30"/>
        <p:cNvGrpSpPr/>
        <p:nvPr/>
      </p:nvGrpSpPr>
      <p:grpSpPr>
        <a:xfrm>
          <a:off x="0" y="0"/>
          <a:ext cx="0" cy="0"/>
          <a:chOff x="0" y="0"/>
          <a:chExt cx="0" cy="0"/>
        </a:xfrm>
      </p:grpSpPr>
      <p:cxnSp>
        <p:nvCxnSpPr>
          <p:cNvPr id="31" name="Google Shape;31;p4"/>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32" name="Google Shape;32;p4"/>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33" name="Google Shape;33;p4"/>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4" name="Google Shape;34;p4"/>
          <p:cNvSpPr txBox="1"/>
          <p:nvPr>
            <p:ph idx="2" type="body"/>
          </p:nvPr>
        </p:nvSpPr>
        <p:spPr>
          <a:xfrm>
            <a:off x="204064" y="718839"/>
            <a:ext cx="8692500" cy="5223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600"/>
              </a:spcBef>
              <a:spcAft>
                <a:spcPts val="0"/>
              </a:spcAft>
              <a:buClr>
                <a:srgbClr val="E46102"/>
              </a:buClr>
              <a:buSzPts val="2800"/>
              <a:buFont typeface="Arial"/>
              <a:buNone/>
              <a:defRPr b="1" i="0" sz="28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5" name="Google Shape;35;p4"/>
          <p:cNvSpPr txBox="1"/>
          <p:nvPr>
            <p:ph idx="3" type="body"/>
          </p:nvPr>
        </p:nvSpPr>
        <p:spPr>
          <a:xfrm>
            <a:off x="204064" y="1308169"/>
            <a:ext cx="8692500" cy="2825700"/>
          </a:xfrm>
          <a:prstGeom prst="rect">
            <a:avLst/>
          </a:prstGeom>
          <a:noFill/>
          <a:ln>
            <a:noFill/>
          </a:ln>
        </p:spPr>
        <p:txBody>
          <a:bodyPr anchorCtr="0" anchor="t" bIns="34275" lIns="68575" spcFirstLastPara="1" rIns="68575" wrap="square" tIns="34275">
            <a:noAutofit/>
          </a:bodyPr>
          <a:lstStyle>
            <a:lvl1pPr indent="-381000" lvl="0" marL="457200" marR="0" rtl="0" algn="l">
              <a:spcBef>
                <a:spcPts val="500"/>
              </a:spcBef>
              <a:spcAft>
                <a:spcPts val="0"/>
              </a:spcAft>
              <a:buClr>
                <a:srgbClr val="E46102"/>
              </a:buClr>
              <a:buSzPts val="2400"/>
              <a:buFont typeface="Noto Sans Symbols"/>
              <a:buChar char="▪"/>
              <a:defRPr b="1"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rgbClr val="E4610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400"/>
              </a:spcBef>
              <a:spcAft>
                <a:spcPts val="0"/>
              </a:spcAft>
              <a:buClr>
                <a:srgbClr val="E46102"/>
              </a:buClr>
              <a:buSzPts val="1800"/>
              <a:buFont typeface="Noto Sans Symbols"/>
              <a:buChar char="▪"/>
              <a:defRPr b="0" i="0" sz="1800" u="none" cap="none" strike="noStrike">
                <a:solidFill>
                  <a:schemeClr val="dk1"/>
                </a:solidFill>
                <a:latin typeface="Arial"/>
                <a:ea typeface="Arial"/>
                <a:cs typeface="Arial"/>
                <a:sym typeface="Arial"/>
              </a:defRPr>
            </a:lvl3pPr>
            <a:lvl4pPr indent="-330200" lvl="3" marL="1828800" marR="0" rtl="0" algn="l">
              <a:spcBef>
                <a:spcPts val="300"/>
              </a:spcBef>
              <a:spcAft>
                <a:spcPts val="0"/>
              </a:spcAft>
              <a:buClr>
                <a:srgbClr val="D95E00"/>
              </a:buClr>
              <a:buSzPts val="1600"/>
              <a:buFont typeface="NTR"/>
              <a:buChar char="&gt;"/>
              <a:defRPr b="0" i="0" sz="1600" u="none" cap="none" strike="noStrike">
                <a:solidFill>
                  <a:schemeClr val="dk1"/>
                </a:solidFill>
                <a:latin typeface="Arial"/>
                <a:ea typeface="Arial"/>
                <a:cs typeface="Arial"/>
                <a:sym typeface="Arial"/>
              </a:defRPr>
            </a:lvl4pPr>
            <a:lvl5pPr indent="-317500" lvl="4" marL="2286000" marR="0" rtl="0" algn="l">
              <a:spcBef>
                <a:spcPts val="300"/>
              </a:spcBef>
              <a:spcAft>
                <a:spcPts val="0"/>
              </a:spcAft>
              <a:buClr>
                <a:srgbClr val="D95E00"/>
              </a:buClr>
              <a:buSzPts val="1400"/>
              <a:buFont typeface="Noto Sans Symbols"/>
              <a:buChar char="▪"/>
              <a:defRPr b="0" i="0" sz="1400" u="none" cap="none" strike="noStrike">
                <a:solidFill>
                  <a:schemeClr val="dk1"/>
                </a:solidFill>
                <a:latin typeface="Arial"/>
                <a:ea typeface="Arial"/>
                <a:cs typeface="Arial"/>
                <a:sym typeface="Arial"/>
              </a:defRPr>
            </a:lvl5pPr>
            <a:lvl6pPr indent="-304800" lvl="5" marL="2743200" marR="0" rtl="0" algn="l">
              <a:spcBef>
                <a:spcPts val="200"/>
              </a:spcBef>
              <a:spcAft>
                <a:spcPts val="0"/>
              </a:spcAft>
              <a:buClr>
                <a:srgbClr val="D95E00"/>
              </a:buClr>
              <a:buSzPts val="1200"/>
              <a:buFont typeface="NTR"/>
              <a:buChar char="&gt;"/>
              <a:defRPr b="0" i="0" sz="1200" u="none" cap="none" strike="noStrike">
                <a:solidFill>
                  <a:schemeClr val="dk1"/>
                </a:solidFill>
                <a:latin typeface="Arial"/>
                <a:ea typeface="Arial"/>
                <a:cs typeface="Arial"/>
                <a:sym typeface="Arial"/>
              </a:defRPr>
            </a:lvl6pPr>
            <a:lvl7pPr indent="-292100" lvl="6" marL="3200400" marR="0" rtl="0" algn="l">
              <a:spcBef>
                <a:spcPts val="200"/>
              </a:spcBef>
              <a:spcAft>
                <a:spcPts val="0"/>
              </a:spcAft>
              <a:buClr>
                <a:srgbClr val="D95E00"/>
              </a:buClr>
              <a:buSzPts val="1000"/>
              <a:buFont typeface="Noto Sans Symbols"/>
              <a:buChar char="▪"/>
              <a:defRPr b="0" i="0" sz="1000" u="none" cap="none" strike="noStrike">
                <a:solidFill>
                  <a:schemeClr val="dk1"/>
                </a:solidFill>
                <a:latin typeface="Arial"/>
                <a:ea typeface="Arial"/>
                <a:cs typeface="Arial"/>
                <a:sym typeface="Arial"/>
              </a:defRPr>
            </a:lvl7pPr>
            <a:lvl8pPr indent="-285750" lvl="7" marL="3657600" marR="0" rtl="0" algn="l">
              <a:spcBef>
                <a:spcPts val="200"/>
              </a:spcBef>
              <a:spcAft>
                <a:spcPts val="0"/>
              </a:spcAft>
              <a:buClr>
                <a:srgbClr val="D95E00"/>
              </a:buClr>
              <a:buSzPts val="900"/>
              <a:buFont typeface="NTR"/>
              <a:buChar char="&gt;"/>
              <a:defRPr b="0" i="0" sz="9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Page Content">
  <p:cSld name="Full-Page Content">
    <p:spTree>
      <p:nvGrpSpPr>
        <p:cNvPr id="36" name="Shape 36"/>
        <p:cNvGrpSpPr/>
        <p:nvPr/>
      </p:nvGrpSpPr>
      <p:grpSpPr>
        <a:xfrm>
          <a:off x="0" y="0"/>
          <a:ext cx="0" cy="0"/>
          <a:chOff x="0" y="0"/>
          <a:chExt cx="0" cy="0"/>
        </a:xfrm>
      </p:grpSpPr>
      <p:cxnSp>
        <p:nvCxnSpPr>
          <p:cNvPr id="37" name="Google Shape;37;p5"/>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38" name="Google Shape;38;p5"/>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39" name="Google Shape;39;p5"/>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0" name="Google Shape;40;p5"/>
          <p:cNvSpPr txBox="1"/>
          <p:nvPr>
            <p:ph idx="2" type="body"/>
          </p:nvPr>
        </p:nvSpPr>
        <p:spPr>
          <a:xfrm>
            <a:off x="204064" y="647571"/>
            <a:ext cx="8692500" cy="34800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1" name="Shape 41"/>
        <p:cNvGrpSpPr/>
        <p:nvPr/>
      </p:nvGrpSpPr>
      <p:grpSpPr>
        <a:xfrm>
          <a:off x="0" y="0"/>
          <a:ext cx="0" cy="0"/>
          <a:chOff x="0" y="0"/>
          <a:chExt cx="0" cy="0"/>
        </a:xfrm>
      </p:grpSpPr>
      <p:cxnSp>
        <p:nvCxnSpPr>
          <p:cNvPr id="42" name="Google Shape;42;p6"/>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3" name="Google Shape;43;p6"/>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44" name="Google Shape;44;p6"/>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5" name="Google Shape;45;p6"/>
          <p:cNvSpPr txBox="1"/>
          <p:nvPr>
            <p:ph idx="2" type="body"/>
          </p:nvPr>
        </p:nvSpPr>
        <p:spPr>
          <a:xfrm>
            <a:off x="4692650" y="647769"/>
            <a:ext cx="4203600" cy="34797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46" name="Google Shape;46;p6"/>
          <p:cNvSpPr txBox="1"/>
          <p:nvPr>
            <p:ph idx="3" type="body"/>
          </p:nvPr>
        </p:nvSpPr>
        <p:spPr>
          <a:xfrm>
            <a:off x="204064" y="647571"/>
            <a:ext cx="4209300" cy="34800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7" name="Shape 47"/>
        <p:cNvGrpSpPr/>
        <p:nvPr/>
      </p:nvGrpSpPr>
      <p:grpSpPr>
        <a:xfrm>
          <a:off x="0" y="0"/>
          <a:ext cx="0" cy="0"/>
          <a:chOff x="0" y="0"/>
          <a:chExt cx="0" cy="0"/>
        </a:xfrm>
      </p:grpSpPr>
      <p:cxnSp>
        <p:nvCxnSpPr>
          <p:cNvPr id="48" name="Google Shape;48;p7"/>
          <p:cNvCxnSpPr/>
          <p:nvPr/>
        </p:nvCxnSpPr>
        <p:spPr>
          <a:xfrm>
            <a:off x="204064" y="384819"/>
            <a:ext cx="2006100" cy="0"/>
          </a:xfrm>
          <a:prstGeom prst="straightConnector1">
            <a:avLst/>
          </a:prstGeom>
          <a:noFill/>
          <a:ln cap="flat" cmpd="sng" w="25400">
            <a:solidFill>
              <a:schemeClr val="dk1"/>
            </a:solidFill>
            <a:prstDash val="solid"/>
            <a:round/>
            <a:headEnd len="sm" w="sm" type="none"/>
            <a:tailEnd len="sm" w="sm" type="none"/>
          </a:ln>
        </p:spPr>
      </p:cxnSp>
      <p:cxnSp>
        <p:nvCxnSpPr>
          <p:cNvPr id="49" name="Google Shape;49;p7"/>
          <p:cNvCxnSpPr/>
          <p:nvPr/>
        </p:nvCxnSpPr>
        <p:spPr>
          <a:xfrm>
            <a:off x="2532476" y="384819"/>
            <a:ext cx="6364200" cy="0"/>
          </a:xfrm>
          <a:prstGeom prst="straightConnector1">
            <a:avLst/>
          </a:prstGeom>
          <a:noFill/>
          <a:ln cap="flat" cmpd="sng" w="12700">
            <a:solidFill>
              <a:schemeClr val="dk1"/>
            </a:solidFill>
            <a:prstDash val="solid"/>
            <a:round/>
            <a:headEnd len="sm" w="sm" type="none"/>
            <a:tailEnd len="sm" w="sm" type="none"/>
          </a:ln>
        </p:spPr>
      </p:cxnSp>
      <p:sp>
        <p:nvSpPr>
          <p:cNvPr id="50" name="Google Shape;50;p7"/>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1" name="Google Shape;51;p7"/>
          <p:cNvSpPr txBox="1"/>
          <p:nvPr>
            <p:ph idx="2" type="body"/>
          </p:nvPr>
        </p:nvSpPr>
        <p:spPr>
          <a:xfrm>
            <a:off x="198438" y="647007"/>
            <a:ext cx="2603400" cy="596700"/>
          </a:xfrm>
          <a:prstGeom prst="rect">
            <a:avLst/>
          </a:prstGeom>
          <a:noFill/>
          <a:ln>
            <a:noFill/>
          </a:ln>
        </p:spPr>
        <p:txBody>
          <a:bodyPr anchorCtr="0" anchor="t" bIns="34275" lIns="68575" spcFirstLastPara="1" rIns="68575" wrap="square" tIns="34275">
            <a:noAutofit/>
          </a:bodyPr>
          <a:lstStyle>
            <a:lvl1pPr indent="-228600" lvl="0" marL="457200" marR="0" rtl="0" algn="l">
              <a:lnSpc>
                <a:spcPct val="100000"/>
              </a:lnSpc>
              <a:spcBef>
                <a:spcPts val="600"/>
              </a:spcBef>
              <a:spcAft>
                <a:spcPts val="0"/>
              </a:spcAft>
              <a:buClr>
                <a:srgbClr val="E46102"/>
              </a:buClr>
              <a:buSzPts val="3200"/>
              <a:buFont typeface="Arial"/>
              <a:buNone/>
              <a:defRPr b="1" i="0" sz="3200" u="none" cap="none" strike="noStrike">
                <a:solidFill>
                  <a:srgbClr val="E46102"/>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2" name="Google Shape;52;p7"/>
          <p:cNvSpPr txBox="1"/>
          <p:nvPr>
            <p:ph idx="3" type="body"/>
          </p:nvPr>
        </p:nvSpPr>
        <p:spPr>
          <a:xfrm>
            <a:off x="198438" y="1405005"/>
            <a:ext cx="2603400" cy="27288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4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3" name="Google Shape;53;p7"/>
          <p:cNvSpPr txBox="1"/>
          <p:nvPr>
            <p:ph idx="4" type="body"/>
          </p:nvPr>
        </p:nvSpPr>
        <p:spPr>
          <a:xfrm>
            <a:off x="3000376" y="647769"/>
            <a:ext cx="5895900" cy="3479700"/>
          </a:xfrm>
          <a:prstGeom prst="rect">
            <a:avLst/>
          </a:prstGeom>
          <a:noFill/>
          <a:ln>
            <a:noFill/>
          </a:ln>
        </p:spPr>
        <p:txBody>
          <a:bodyPr anchorCtr="0" anchor="t" bIns="34275" lIns="68575" spcFirstLastPara="1" rIns="68575" wrap="square" tIns="34275">
            <a:noAutofit/>
          </a:bodyPr>
          <a:lstStyle>
            <a:lvl1pPr indent="-228600" lvl="0" marL="457200" marR="0" rtl="0" algn="ctr">
              <a:spcBef>
                <a:spcPts val="600"/>
              </a:spcBef>
              <a:spcAft>
                <a:spcPts val="0"/>
              </a:spcAft>
              <a:buClr>
                <a:schemeClr val="dk1"/>
              </a:buClr>
              <a:buSzPts val="3200"/>
              <a:buFont typeface="Arial"/>
              <a:buNone/>
              <a:defRPr b="0" i="1" sz="32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showMasterSp="0">
  <p:cSld name="Transition">
    <p:spTree>
      <p:nvGrpSpPr>
        <p:cNvPr id="54" name="Shape 54"/>
        <p:cNvGrpSpPr/>
        <p:nvPr/>
      </p:nvGrpSpPr>
      <p:grpSpPr>
        <a:xfrm>
          <a:off x="0" y="0"/>
          <a:ext cx="0" cy="0"/>
          <a:chOff x="0" y="0"/>
          <a:chExt cx="0" cy="0"/>
        </a:xfrm>
      </p:grpSpPr>
      <p:cxnSp>
        <p:nvCxnSpPr>
          <p:cNvPr id="55" name="Google Shape;55;p8"/>
          <p:cNvCxnSpPr/>
          <p:nvPr/>
        </p:nvCxnSpPr>
        <p:spPr>
          <a:xfrm>
            <a:off x="204064" y="384818"/>
            <a:ext cx="2006100" cy="0"/>
          </a:xfrm>
          <a:prstGeom prst="straightConnector1">
            <a:avLst/>
          </a:prstGeom>
          <a:noFill/>
          <a:ln cap="flat" cmpd="sng" w="25400">
            <a:solidFill>
              <a:srgbClr val="E46102"/>
            </a:solidFill>
            <a:prstDash val="solid"/>
            <a:round/>
            <a:headEnd len="sm" w="sm" type="none"/>
            <a:tailEnd len="sm" w="sm" type="none"/>
          </a:ln>
        </p:spPr>
      </p:cxnSp>
      <p:cxnSp>
        <p:nvCxnSpPr>
          <p:cNvPr id="56" name="Google Shape;56;p8"/>
          <p:cNvCxnSpPr/>
          <p:nvPr/>
        </p:nvCxnSpPr>
        <p:spPr>
          <a:xfrm>
            <a:off x="2532476" y="384818"/>
            <a:ext cx="6364200" cy="0"/>
          </a:xfrm>
          <a:prstGeom prst="straightConnector1">
            <a:avLst/>
          </a:prstGeom>
          <a:noFill/>
          <a:ln cap="flat" cmpd="sng" w="12700">
            <a:solidFill>
              <a:srgbClr val="E46102"/>
            </a:solidFill>
            <a:prstDash val="solid"/>
            <a:round/>
            <a:headEnd len="sm" w="sm" type="none"/>
            <a:tailEnd len="sm" w="sm" type="none"/>
          </a:ln>
        </p:spPr>
      </p:cxnSp>
      <p:sp>
        <p:nvSpPr>
          <p:cNvPr id="57" name="Google Shape;57;p8"/>
          <p:cNvSpPr txBox="1"/>
          <p:nvPr>
            <p:ph idx="1"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8" name="Google Shape;58;p8"/>
          <p:cNvSpPr txBox="1"/>
          <p:nvPr>
            <p:ph idx="2" type="body"/>
          </p:nvPr>
        </p:nvSpPr>
        <p:spPr>
          <a:xfrm>
            <a:off x="204064" y="2990850"/>
            <a:ext cx="8692500" cy="11430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800"/>
              </a:spcBef>
              <a:spcAft>
                <a:spcPts val="0"/>
              </a:spcAft>
              <a:buClr>
                <a:schemeClr val="dk1"/>
              </a:buClr>
              <a:buSzPts val="4000"/>
              <a:buFont typeface="Arial"/>
              <a:buNone/>
              <a:defRPr b="1" i="0" sz="4000" u="none" cap="none" strike="noStrike">
                <a:solidFill>
                  <a:schemeClr val="dk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59" name="Google Shape;59;p8"/>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or End Slide">
  <p:cSld name="Section Header or End Slide">
    <p:spTree>
      <p:nvGrpSpPr>
        <p:cNvPr id="60" name="Shape 60"/>
        <p:cNvGrpSpPr/>
        <p:nvPr/>
      </p:nvGrpSpPr>
      <p:grpSpPr>
        <a:xfrm>
          <a:off x="0" y="0"/>
          <a:ext cx="0" cy="0"/>
          <a:chOff x="0" y="0"/>
          <a:chExt cx="0" cy="0"/>
        </a:xfrm>
      </p:grpSpPr>
      <p:sp>
        <p:nvSpPr>
          <p:cNvPr id="61" name="Google Shape;61;p9"/>
          <p:cNvSpPr/>
          <p:nvPr/>
        </p:nvSpPr>
        <p:spPr>
          <a:xfrm>
            <a:off x="0" y="0"/>
            <a:ext cx="9141600" cy="5143500"/>
          </a:xfrm>
          <a:prstGeom prst="rect">
            <a:avLst/>
          </a:prstGeom>
          <a:solidFill>
            <a:srgbClr val="E46102"/>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2400">
              <a:solidFill>
                <a:schemeClr val="lt1"/>
              </a:solidFill>
              <a:latin typeface="Arial"/>
              <a:ea typeface="Arial"/>
              <a:cs typeface="Arial"/>
              <a:sym typeface="Arial"/>
            </a:endParaRPr>
          </a:p>
        </p:txBody>
      </p:sp>
      <p:cxnSp>
        <p:nvCxnSpPr>
          <p:cNvPr id="62" name="Google Shape;62;p9"/>
          <p:cNvCxnSpPr/>
          <p:nvPr/>
        </p:nvCxnSpPr>
        <p:spPr>
          <a:xfrm>
            <a:off x="204064" y="384818"/>
            <a:ext cx="2006100" cy="0"/>
          </a:xfrm>
          <a:prstGeom prst="straightConnector1">
            <a:avLst/>
          </a:prstGeom>
          <a:noFill/>
          <a:ln cap="flat" cmpd="sng" w="25400">
            <a:solidFill>
              <a:schemeClr val="lt1"/>
            </a:solidFill>
            <a:prstDash val="solid"/>
            <a:round/>
            <a:headEnd len="sm" w="sm" type="none"/>
            <a:tailEnd len="sm" w="sm" type="none"/>
          </a:ln>
        </p:spPr>
      </p:cxnSp>
      <p:cxnSp>
        <p:nvCxnSpPr>
          <p:cNvPr id="63" name="Google Shape;63;p9"/>
          <p:cNvCxnSpPr/>
          <p:nvPr/>
        </p:nvCxnSpPr>
        <p:spPr>
          <a:xfrm>
            <a:off x="2532476" y="384818"/>
            <a:ext cx="6364200" cy="0"/>
          </a:xfrm>
          <a:prstGeom prst="straightConnector1">
            <a:avLst/>
          </a:prstGeom>
          <a:noFill/>
          <a:ln cap="flat" cmpd="sng" w="12700">
            <a:solidFill>
              <a:schemeClr val="lt1"/>
            </a:solidFill>
            <a:prstDash val="solid"/>
            <a:round/>
            <a:headEnd len="sm" w="sm" type="none"/>
            <a:tailEnd len="sm" w="sm" type="none"/>
          </a:ln>
        </p:spPr>
      </p:cxnSp>
      <p:sp>
        <p:nvSpPr>
          <p:cNvPr id="64" name="Google Shape;64;p9"/>
          <p:cNvSpPr txBox="1"/>
          <p:nvPr>
            <p:ph idx="1" type="body"/>
          </p:nvPr>
        </p:nvSpPr>
        <p:spPr>
          <a:xfrm>
            <a:off x="204064" y="3194050"/>
            <a:ext cx="8692500" cy="939900"/>
          </a:xfrm>
          <a:prstGeom prst="rect">
            <a:avLst/>
          </a:prstGeom>
          <a:noFill/>
          <a:ln>
            <a:noFill/>
          </a:ln>
        </p:spPr>
        <p:txBody>
          <a:bodyPr anchorCtr="0" anchor="t" bIns="34275" lIns="68575" spcFirstLastPara="1" rIns="68575" wrap="square" tIns="34275">
            <a:noAutofit/>
          </a:bodyPr>
          <a:lstStyle>
            <a:lvl1pPr indent="-228600" lvl="0" marL="457200" marR="0" rtl="0" algn="l">
              <a:spcBef>
                <a:spcPts val="1100"/>
              </a:spcBef>
              <a:spcAft>
                <a:spcPts val="0"/>
              </a:spcAft>
              <a:buClr>
                <a:schemeClr val="lt1"/>
              </a:buClr>
              <a:buSzPts val="5400"/>
              <a:buFont typeface="Arial"/>
              <a:buNone/>
              <a:defRPr b="1" i="0" sz="5400" u="none" cap="none" strike="noStrike">
                <a:solidFill>
                  <a:schemeClr val="lt1"/>
                </a:solidFill>
                <a:latin typeface="Arial"/>
                <a:ea typeface="Arial"/>
                <a:cs typeface="Arial"/>
                <a:sym typeface="Arial"/>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65" name="Google Shape;65;p9"/>
          <p:cNvSpPr txBox="1"/>
          <p:nvPr>
            <p:ph idx="2" type="body"/>
          </p:nvPr>
        </p:nvSpPr>
        <p:spPr>
          <a:xfrm>
            <a:off x="0" y="4133851"/>
            <a:ext cx="9144000" cy="1050900"/>
          </a:xfrm>
          <a:prstGeom prst="rect">
            <a:avLst/>
          </a:prstGeom>
          <a:noFill/>
          <a:ln>
            <a:noFill/>
          </a:ln>
        </p:spPr>
        <p:txBody>
          <a:bodyPr anchorCtr="0" anchor="t" bIns="34275" lIns="68575" spcFirstLastPara="1" rIns="68575" wrap="square" tIns="34275">
            <a:noAutofit/>
          </a:bodyPr>
          <a:lstStyle>
            <a:lvl1pPr indent="-228600" lvl="0" marL="457200" marR="0" rtl="0" algn="ctr">
              <a:lnSpc>
                <a:spcPct val="90000"/>
              </a:lnSpc>
              <a:spcBef>
                <a:spcPts val="600"/>
              </a:spcBef>
              <a:spcAft>
                <a:spcPts val="0"/>
              </a:spcAft>
              <a:buClr>
                <a:srgbClr val="FF0000"/>
              </a:buClr>
              <a:buSzPts val="3200"/>
              <a:buFont typeface="Arial"/>
              <a:buNone/>
              <a:defRPr b="0" i="1" sz="3200" u="none" cap="none" strike="noStrike">
                <a:solidFill>
                  <a:srgbClr val="FF0000"/>
                </a:solidFill>
                <a:latin typeface="MS Gothic"/>
                <a:ea typeface="MS Gothic"/>
                <a:cs typeface="MS Gothic"/>
                <a:sym typeface="MS Gothic"/>
              </a:defRPr>
            </a:lvl1pPr>
            <a:lvl2pPr indent="-406400" lvl="1" marL="914400" marR="0" rtl="0" algn="l">
              <a:spcBef>
                <a:spcPts val="6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66" name="Google Shape;66;p9"/>
          <p:cNvPicPr preferRelativeResize="0"/>
          <p:nvPr/>
        </p:nvPicPr>
        <p:blipFill rotWithShape="1">
          <a:blip r:embed="rId2">
            <a:alphaModFix/>
          </a:blip>
          <a:srcRect b="0" l="0" r="0" t="0"/>
          <a:stretch/>
        </p:blipFill>
        <p:spPr>
          <a:xfrm>
            <a:off x="243281" y="113944"/>
            <a:ext cx="468232" cy="23411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7" name="Shape 67"/>
        <p:cNvGrpSpPr/>
        <p:nvPr/>
      </p:nvGrpSpPr>
      <p:grpSpPr>
        <a:xfrm>
          <a:off x="0" y="0"/>
          <a:ext cx="0" cy="0"/>
          <a:chOff x="0" y="0"/>
          <a:chExt cx="0" cy="0"/>
        </a:xfrm>
      </p:grpSpPr>
      <p:sp>
        <p:nvSpPr>
          <p:cNvPr id="68" name="Google Shape;68;p1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rtl="0" algn="ctr">
              <a:spcBef>
                <a:spcPts val="0"/>
              </a:spcBef>
              <a:spcAft>
                <a:spcPts val="0"/>
              </a:spcAft>
              <a:buSzPts val="5200"/>
              <a:buChar char="●"/>
              <a:defRPr sz="5200"/>
            </a:lvl1pPr>
            <a:lvl2pPr lvl="1" rtl="0" algn="ctr">
              <a:spcBef>
                <a:spcPts val="0"/>
              </a:spcBef>
              <a:spcAft>
                <a:spcPts val="0"/>
              </a:spcAft>
              <a:buSzPts val="5200"/>
              <a:buChar char="○"/>
              <a:defRPr sz="5200"/>
            </a:lvl2pPr>
            <a:lvl3pPr lvl="2" rtl="0" algn="ctr">
              <a:spcBef>
                <a:spcPts val="0"/>
              </a:spcBef>
              <a:spcAft>
                <a:spcPts val="0"/>
              </a:spcAft>
              <a:buSzPts val="5200"/>
              <a:buChar char="■"/>
              <a:defRPr sz="5200"/>
            </a:lvl3pPr>
            <a:lvl4pPr lvl="3" rtl="0" algn="ctr">
              <a:spcBef>
                <a:spcPts val="0"/>
              </a:spcBef>
              <a:spcAft>
                <a:spcPts val="0"/>
              </a:spcAft>
              <a:buSzPts val="5200"/>
              <a:buChar char="●"/>
              <a:defRPr sz="5200"/>
            </a:lvl4pPr>
            <a:lvl5pPr lvl="4" rtl="0" algn="ctr">
              <a:spcBef>
                <a:spcPts val="0"/>
              </a:spcBef>
              <a:spcAft>
                <a:spcPts val="0"/>
              </a:spcAft>
              <a:buSzPts val="5200"/>
              <a:buChar char="○"/>
              <a:defRPr sz="5200"/>
            </a:lvl5pPr>
            <a:lvl6pPr lvl="5" rtl="0" algn="ctr">
              <a:spcBef>
                <a:spcPts val="0"/>
              </a:spcBef>
              <a:spcAft>
                <a:spcPts val="0"/>
              </a:spcAft>
              <a:buSzPts val="5200"/>
              <a:buChar char="■"/>
              <a:defRPr sz="5200"/>
            </a:lvl6pPr>
            <a:lvl7pPr lvl="6" rtl="0" algn="ctr">
              <a:spcBef>
                <a:spcPts val="0"/>
              </a:spcBef>
              <a:spcAft>
                <a:spcPts val="0"/>
              </a:spcAft>
              <a:buSzPts val="5200"/>
              <a:buChar char="●"/>
              <a:defRPr sz="5200"/>
            </a:lvl7pPr>
            <a:lvl8pPr lvl="7" rtl="0" algn="ctr">
              <a:spcBef>
                <a:spcPts val="0"/>
              </a:spcBef>
              <a:spcAft>
                <a:spcPts val="0"/>
              </a:spcAft>
              <a:buSzPts val="5200"/>
              <a:buChar char="○"/>
              <a:defRPr sz="5200"/>
            </a:lvl8pPr>
            <a:lvl9pPr lvl="8" rtl="0" algn="ctr">
              <a:spcBef>
                <a:spcPts val="0"/>
              </a:spcBef>
              <a:spcAft>
                <a:spcPts val="0"/>
              </a:spcAft>
              <a:buSzPts val="5200"/>
              <a:buChar char="■"/>
              <a:defRPr sz="5200"/>
            </a:lvl9pPr>
          </a:lstStyle>
          <a:p/>
        </p:txBody>
      </p:sp>
      <p:sp>
        <p:nvSpPr>
          <p:cNvPr id="69" name="Google Shape;69;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0" name="Google Shape;7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theme" Target="../theme/theme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243281" y="113944"/>
            <a:ext cx="468232" cy="234117"/>
          </a:xfrm>
          <a:prstGeom prst="rect">
            <a:avLst/>
          </a:prstGeom>
          <a:noFill/>
          <a:ln>
            <a:noFill/>
          </a:ln>
        </p:spPr>
      </p:pic>
      <p:sp>
        <p:nvSpPr>
          <p:cNvPr id="7" name="Google Shape;7;p1"/>
          <p:cNvSpPr txBox="1"/>
          <p:nvPr/>
        </p:nvSpPr>
        <p:spPr>
          <a:xfrm>
            <a:off x="8027534" y="193157"/>
            <a:ext cx="930900" cy="180000"/>
          </a:xfrm>
          <a:prstGeom prst="rect">
            <a:avLst/>
          </a:prstGeom>
          <a:noFill/>
          <a:ln>
            <a:noFill/>
          </a:ln>
        </p:spPr>
        <p:txBody>
          <a:bodyPr anchorCtr="0" anchor="t" bIns="34275" lIns="68575" spcFirstLastPara="1" rIns="68575" wrap="square" tIns="34275">
            <a:noAutofit/>
          </a:bodyPr>
          <a:lstStyle/>
          <a:p>
            <a:pPr indent="0" lvl="0" marL="0" marR="0" rtl="0" algn="r">
              <a:lnSpc>
                <a:spcPct val="80000"/>
              </a:lnSpc>
              <a:spcBef>
                <a:spcPts val="0"/>
              </a:spcBef>
              <a:spcAft>
                <a:spcPts val="0"/>
              </a:spcAft>
              <a:buNone/>
            </a:pPr>
            <a:r>
              <a:rPr b="0" i="0" lang="en" sz="900" u="none" cap="none" strike="noStrike">
                <a:solidFill>
                  <a:schemeClr val="dk1"/>
                </a:solidFill>
                <a:latin typeface="Georgia"/>
                <a:ea typeface="Georgia"/>
                <a:cs typeface="Georgia"/>
                <a:sym typeface="Georgia"/>
              </a:rPr>
              <a:t>|  </a:t>
            </a:r>
            <a:fld id="{00000000-1234-1234-1234-123412341234}" type="slidenum">
              <a:rPr b="0" i="0" lang="en" sz="800" u="none" cap="none" strike="noStrike">
                <a:solidFill>
                  <a:schemeClr val="dk1"/>
                </a:solidFill>
                <a:latin typeface="Arial"/>
                <a:ea typeface="Arial"/>
                <a:cs typeface="Arial"/>
                <a:sym typeface="Arial"/>
              </a:rPr>
              <a:t>‹#›</a:t>
            </a:fld>
            <a:endParaRPr b="0" i="0" sz="800" u="none" cap="none" strike="noStrike">
              <a:solidFill>
                <a:srgbClr val="000000"/>
              </a:solidFill>
              <a:latin typeface="Arial"/>
              <a:ea typeface="Arial"/>
              <a:cs typeface="Arial"/>
              <a:sym typeface="Arial"/>
            </a:endParaRPr>
          </a:p>
        </p:txBody>
      </p:sp>
      <p:pic>
        <p:nvPicPr>
          <p:cNvPr id="8" name="Google Shape;8;p1"/>
          <p:cNvPicPr preferRelativeResize="0"/>
          <p:nvPr/>
        </p:nvPicPr>
        <p:blipFill rotWithShape="1">
          <a:blip r:embed="rId2">
            <a:alphaModFix/>
          </a:blip>
          <a:srcRect b="0" l="0" r="0" t="0"/>
          <a:stretch/>
        </p:blipFill>
        <p:spPr>
          <a:xfrm>
            <a:off x="6892479" y="229609"/>
            <a:ext cx="1663755" cy="992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2"/>
          <p:cNvSpPr txBox="1"/>
          <p:nvPr>
            <p:ph idx="1" type="body"/>
          </p:nvPr>
        </p:nvSpPr>
        <p:spPr>
          <a:xfrm>
            <a:off x="2008148" y="3287404"/>
            <a:ext cx="5793000" cy="3576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t/>
            </a:r>
            <a:endParaRPr/>
          </a:p>
        </p:txBody>
      </p:sp>
      <p:sp>
        <p:nvSpPr>
          <p:cNvPr id="80" name="Google Shape;80;p12"/>
          <p:cNvSpPr txBox="1"/>
          <p:nvPr>
            <p:ph idx="2" type="body"/>
          </p:nvPr>
        </p:nvSpPr>
        <p:spPr>
          <a:xfrm>
            <a:off x="2008148" y="3670551"/>
            <a:ext cx="5793000" cy="4092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t/>
            </a:r>
            <a:endParaRPr/>
          </a:p>
        </p:txBody>
      </p:sp>
      <p:sp>
        <p:nvSpPr>
          <p:cNvPr id="81" name="Google Shape;81;p12"/>
          <p:cNvSpPr txBox="1"/>
          <p:nvPr>
            <p:ph idx="4" type="body"/>
          </p:nvPr>
        </p:nvSpPr>
        <p:spPr>
          <a:xfrm>
            <a:off x="754540" y="956788"/>
            <a:ext cx="7613700" cy="2304900"/>
          </a:xfrm>
          <a:prstGeom prst="rect">
            <a:avLst/>
          </a:prstGeom>
        </p:spPr>
        <p:txBody>
          <a:bodyPr anchorCtr="0" anchor="t" bIns="34275" lIns="68575" spcFirstLastPara="1" rIns="68575" wrap="square" tIns="34275">
            <a:noAutofit/>
          </a:bodyPr>
          <a:lstStyle/>
          <a:p>
            <a:pPr indent="0" lvl="0" marL="0" rtl="0" algn="l">
              <a:spcBef>
                <a:spcPts val="1100"/>
              </a:spcBef>
              <a:spcAft>
                <a:spcPts val="0"/>
              </a:spcAft>
              <a:buClr>
                <a:schemeClr val="dk1"/>
              </a:buClr>
              <a:buSzPts val="1100"/>
              <a:buFont typeface="Arial"/>
              <a:buNone/>
            </a:pPr>
            <a:r>
              <a:rPr lang="en"/>
              <a:t>Product Development</a:t>
            </a:r>
            <a:endParaRPr/>
          </a:p>
          <a:p>
            <a:pPr indent="0" lvl="0" marL="0" rtl="0" algn="l">
              <a:spcBef>
                <a:spcPts val="1100"/>
              </a:spcBef>
              <a:spcAft>
                <a:spcPts val="0"/>
              </a:spcAft>
              <a:buClr>
                <a:schemeClr val="dk1"/>
              </a:buClr>
              <a:buSzPts val="1100"/>
              <a:buFont typeface="Arial"/>
              <a:buNone/>
            </a:pPr>
            <a:r>
              <a:t/>
            </a:r>
            <a:endParaRPr/>
          </a:p>
          <a:p>
            <a:pPr indent="0" lvl="0" marL="0" rtl="0" algn="l">
              <a:spcBef>
                <a:spcPts val="110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1"/>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Activity: Bill of Materials Creation</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59" name="Google Shape;159;p21"/>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Try to create a Bill of Materials for one of the products you chose to help you survive on the island. Try to make sure you include any subassemblies. </a:t>
            </a:r>
            <a:endParaRPr/>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rPr lang="en" sz="1800"/>
              <a:t>Sketching your product out can really help you decide on how many parts there are.</a:t>
            </a:r>
            <a:endParaRPr sz="1800"/>
          </a:p>
          <a:p>
            <a:pPr indent="0" lvl="0" marL="0" rtl="0" algn="l">
              <a:spcBef>
                <a:spcPts val="5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2"/>
          <p:cNvPicPr preferRelativeResize="0"/>
          <p:nvPr/>
        </p:nvPicPr>
        <p:blipFill>
          <a:blip r:embed="rId3">
            <a:alphaModFix/>
          </a:blip>
          <a:stretch>
            <a:fillRect/>
          </a:stretch>
        </p:blipFill>
        <p:spPr>
          <a:xfrm>
            <a:off x="551148" y="2792325"/>
            <a:ext cx="3006450" cy="1954175"/>
          </a:xfrm>
          <a:prstGeom prst="rect">
            <a:avLst/>
          </a:prstGeom>
          <a:noFill/>
          <a:ln>
            <a:noFill/>
          </a:ln>
        </p:spPr>
      </p:pic>
      <p:pic>
        <p:nvPicPr>
          <p:cNvPr id="165" name="Google Shape;165;p22"/>
          <p:cNvPicPr preferRelativeResize="0"/>
          <p:nvPr/>
        </p:nvPicPr>
        <p:blipFill>
          <a:blip r:embed="rId4">
            <a:alphaModFix/>
          </a:blip>
          <a:stretch>
            <a:fillRect/>
          </a:stretch>
        </p:blipFill>
        <p:spPr>
          <a:xfrm>
            <a:off x="4760123" y="2678850"/>
            <a:ext cx="3039438" cy="2181125"/>
          </a:xfrm>
          <a:prstGeom prst="rect">
            <a:avLst/>
          </a:prstGeom>
          <a:noFill/>
          <a:ln>
            <a:noFill/>
          </a:ln>
        </p:spPr>
      </p:pic>
      <p:sp>
        <p:nvSpPr>
          <p:cNvPr id="166" name="Google Shape;166;p22"/>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Designing your product</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67" name="Google Shape;167;p22"/>
          <p:cNvSpPr txBox="1"/>
          <p:nvPr>
            <p:ph idx="3" type="body"/>
          </p:nvPr>
        </p:nvSpPr>
        <p:spPr>
          <a:xfrm>
            <a:off x="204075" y="1308172"/>
            <a:ext cx="8692500" cy="1370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sz="1800"/>
              <a:t>What you did earlier is just an example of the first few phases of product development. After coming up with a rough outline of what the product should be, companies usually head into an in depth design phase. Normally, this involves the use of 3d modelling software, and then prototype versions.</a:t>
            </a:r>
            <a:endParaRPr sz="1800"/>
          </a:p>
          <a:p>
            <a:pPr indent="0" lvl="0" marL="0" rtl="0" algn="l">
              <a:spcBef>
                <a:spcPts val="500"/>
              </a:spcBef>
              <a:spcAft>
                <a:spcPts val="0"/>
              </a:spcAft>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pic>
        <p:nvPicPr>
          <p:cNvPr id="172" name="Google Shape;172;p23"/>
          <p:cNvPicPr preferRelativeResize="0"/>
          <p:nvPr/>
        </p:nvPicPr>
        <p:blipFill rotWithShape="1">
          <a:blip r:embed="rId3">
            <a:alphaModFix/>
          </a:blip>
          <a:srcRect b="0" l="13692" r="13283" t="28749"/>
          <a:stretch/>
        </p:blipFill>
        <p:spPr>
          <a:xfrm>
            <a:off x="5314950" y="1461975"/>
            <a:ext cx="3429000" cy="2219550"/>
          </a:xfrm>
          <a:prstGeom prst="rect">
            <a:avLst/>
          </a:prstGeom>
          <a:noFill/>
          <a:ln>
            <a:noFill/>
          </a:ln>
        </p:spPr>
      </p:pic>
      <p:sp>
        <p:nvSpPr>
          <p:cNvPr id="173" name="Google Shape;173;p23"/>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After Production</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74" name="Google Shape;174;p23"/>
          <p:cNvSpPr txBox="1"/>
          <p:nvPr>
            <p:ph idx="3" type="body"/>
          </p:nvPr>
        </p:nvSpPr>
        <p:spPr>
          <a:xfrm>
            <a:off x="204075" y="1308175"/>
            <a:ext cx="44679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Even after production has started on a product, the process is not over. The team (you in this case) needs to fix issues found by customers in either the current or future versions, and needs to decide when to phase out production and support of older models. The easiest place to see this process is in phones where after roughly two years of sales, the phones are no longer sold in stores, and after 5-6 years are no longer supported by the manufacturer.</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4"/>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What kinds of engineers work on these projects?</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80" name="Google Shape;180;p24"/>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Project Manager: Makes sure all aspects of the project are going smoothly. Often in charge of making sure that things are completed within budget and before their due date. In charge of facilitating large discussions and decisions.</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Team Lead: Leader of a specific subteam within a project. The team can be made up of one type of engineer or multiple types.</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Team Member: Usually the workforce of the operation, usually makes less of the decisions and does more of the design work.</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idx="2" type="body"/>
          </p:nvPr>
        </p:nvSpPr>
        <p:spPr>
          <a:xfrm>
            <a:off x="3252528" y="1305759"/>
            <a:ext cx="5643900" cy="4671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Accompanying worksheet</a:t>
            </a:r>
            <a:endParaRPr/>
          </a:p>
        </p:txBody>
      </p:sp>
      <p:sp>
        <p:nvSpPr>
          <p:cNvPr id="87" name="Google Shape;87;p13"/>
          <p:cNvSpPr txBox="1"/>
          <p:nvPr>
            <p:ph idx="3" type="body"/>
          </p:nvPr>
        </p:nvSpPr>
        <p:spPr>
          <a:xfrm>
            <a:off x="3246526" y="1920619"/>
            <a:ext cx="5649900" cy="2211900"/>
          </a:xfrm>
          <a:prstGeom prst="rect">
            <a:avLst/>
          </a:prstGeom>
        </p:spPr>
        <p:txBody>
          <a:bodyPr anchorCtr="0" anchor="t" bIns="34275" lIns="68575" spcFirstLastPara="1" rIns="68575" wrap="square" tIns="34275">
            <a:noAutofit/>
          </a:bodyPr>
          <a:lstStyle/>
          <a:p>
            <a:pPr indent="0" lvl="0" marL="0" rtl="0" algn="l">
              <a:spcBef>
                <a:spcPts val="400"/>
              </a:spcBef>
              <a:spcAft>
                <a:spcPts val="0"/>
              </a:spcAft>
              <a:buNone/>
            </a:pPr>
            <a:r>
              <a:rPr lang="en"/>
              <a:t>Please follow along with the worksheet titled “IntroIE-9-</a:t>
            </a:r>
            <a:r>
              <a:rPr lang="en"/>
              <a:t>ProductDevWS</a:t>
            </a:r>
            <a:r>
              <a:rPr lang="en"/>
              <a:t>”</a:t>
            </a:r>
            <a:endParaRPr/>
          </a:p>
        </p:txBody>
      </p:sp>
      <p:sp>
        <p:nvSpPr>
          <p:cNvPr id="88" name="Google Shape;88;p13"/>
          <p:cNvSpPr txBox="1"/>
          <p:nvPr>
            <p:ph idx="4" type="body"/>
          </p:nvPr>
        </p:nvSpPr>
        <p:spPr>
          <a:xfrm>
            <a:off x="0" y="4133850"/>
            <a:ext cx="9144000" cy="1009500"/>
          </a:xfrm>
          <a:prstGeom prst="rect">
            <a:avLst/>
          </a:prstGeom>
        </p:spPr>
        <p:txBody>
          <a:bodyPr anchorCtr="0" anchor="t" bIns="34275" lIns="68575" spcFirstLastPara="1" rIns="68575" wrap="square" tIns="34275">
            <a:noAutofit/>
          </a:bodyPr>
          <a:lstStyle/>
          <a:p>
            <a:pPr indent="0" lvl="0" marL="0" rtl="0" algn="ctr">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None/>
            </a:pPr>
            <a:r>
              <a:rPr lang="en"/>
              <a:t>Coming up with a product</a:t>
            </a:r>
            <a:endParaRPr/>
          </a:p>
        </p:txBody>
      </p:sp>
      <p:sp>
        <p:nvSpPr>
          <p:cNvPr id="94" name="Google Shape;94;p14"/>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Before beginning to design a product:</a:t>
            </a:r>
            <a:endParaRPr/>
          </a:p>
          <a:p>
            <a:pPr indent="-381000" lvl="0" marL="457200" rtl="0" algn="l">
              <a:spcBef>
                <a:spcPts val="500"/>
              </a:spcBef>
              <a:spcAft>
                <a:spcPts val="0"/>
              </a:spcAft>
              <a:buSzPts val="2400"/>
              <a:buChar char="▪"/>
            </a:pPr>
            <a:r>
              <a:rPr lang="en"/>
              <a:t>5 W’s: What, Why, where, when, and for who need to . </a:t>
            </a:r>
            <a:endParaRPr/>
          </a:p>
          <a:p>
            <a:pPr indent="-355600" lvl="1" marL="914400" rtl="0" algn="l">
              <a:spcBef>
                <a:spcPts val="0"/>
              </a:spcBef>
              <a:spcAft>
                <a:spcPts val="0"/>
              </a:spcAft>
              <a:buSzPts val="2000"/>
              <a:buChar char="•"/>
            </a:pPr>
            <a:r>
              <a:rPr lang="en"/>
              <a:t>If one of these isn’t answered before production begins, issues will occur. For example: If the “where” isn’t correct for a luxury car, you may be trying to sell it to a group of people that can’t afford it.</a:t>
            </a:r>
            <a:endParaRPr/>
          </a:p>
          <a:p>
            <a:pPr indent="-381000" lvl="0" marL="457200" rtl="0" algn="l">
              <a:spcBef>
                <a:spcPts val="0"/>
              </a:spcBef>
              <a:spcAft>
                <a:spcPts val="0"/>
              </a:spcAft>
              <a:buSzPts val="2400"/>
              <a:buChar char="▪"/>
            </a:pPr>
            <a:r>
              <a:rPr lang="en"/>
              <a:t>Another that must be decided upon before production can begin is the three part tradeoff of time, quality, and cost. </a:t>
            </a:r>
            <a:endParaRPr/>
          </a:p>
          <a:p>
            <a:pPr indent="-355600" lvl="1" marL="914400" rtl="0" algn="l">
              <a:spcBef>
                <a:spcPts val="0"/>
              </a:spcBef>
              <a:spcAft>
                <a:spcPts val="0"/>
              </a:spcAft>
              <a:buSzPts val="2000"/>
              <a:buChar char="•"/>
            </a:pPr>
            <a:r>
              <a:rPr lang="en"/>
              <a:t>Usually this means picking two of these qualities to focus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Activity: Surviving a Deserted Island</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0" name="Google Shape;100;p15"/>
          <p:cNvSpPr txBox="1"/>
          <p:nvPr>
            <p:ph idx="3" type="body"/>
          </p:nvPr>
        </p:nvSpPr>
        <p:spPr>
          <a:xfrm>
            <a:off x="204064" y="1308169"/>
            <a:ext cx="8692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Take 5-10 minutes to think of three things that could help you if you were on a deserted island. Some examples of things you might want could be a shovel, a tent, or a fishing pole. You could even come up with a new product idea!</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After coming up with your products, try to fill in the questions on the worksheet for this activity.</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6"/>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Clr>
                <a:schemeClr val="dk1"/>
              </a:buClr>
              <a:buSzPts val="1100"/>
              <a:buFont typeface="Arial"/>
              <a:buNone/>
            </a:pPr>
            <a:r>
              <a:rPr lang="en"/>
              <a:t>Bill of Materials</a:t>
            </a:r>
            <a:endParaRPr/>
          </a:p>
          <a:p>
            <a:pPr indent="0" lvl="0" marL="0" rtl="0" algn="l">
              <a:spcBef>
                <a:spcPts val="600"/>
              </a:spcBef>
              <a:spcAft>
                <a:spcPts val="0"/>
              </a:spcAft>
              <a:buClr>
                <a:schemeClr val="dk1"/>
              </a:buClr>
              <a:buSzPts val="1100"/>
              <a:buFont typeface="Arial"/>
              <a:buNone/>
            </a:pPr>
            <a:r>
              <a:t/>
            </a:r>
            <a:endParaRPr/>
          </a:p>
          <a:p>
            <a:pPr indent="0" lvl="0" marL="0" rtl="0" algn="l">
              <a:spcBef>
                <a:spcPts val="600"/>
              </a:spcBef>
              <a:spcAft>
                <a:spcPts val="0"/>
              </a:spcAft>
              <a:buNone/>
            </a:pPr>
            <a:r>
              <a:t/>
            </a:r>
            <a:endParaRPr/>
          </a:p>
        </p:txBody>
      </p:sp>
      <p:sp>
        <p:nvSpPr>
          <p:cNvPr id="106" name="Google Shape;106;p16"/>
          <p:cNvSpPr txBox="1"/>
          <p:nvPr>
            <p:ph idx="3" type="body"/>
          </p:nvPr>
        </p:nvSpPr>
        <p:spPr>
          <a:xfrm>
            <a:off x="204075" y="1308175"/>
            <a:ext cx="4832400" cy="34173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Clr>
                <a:schemeClr val="dk1"/>
              </a:buClr>
              <a:buSzPts val="1100"/>
              <a:buFont typeface="Arial"/>
              <a:buNone/>
            </a:pPr>
            <a:r>
              <a:rPr lang="en" sz="1800"/>
              <a:t>A Bill of Materials is a way to organize all of the parts in a product, or assembly, into an easy to read format that usually takes into account the order that things must be mad in.</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Try to come up with a list of the parts needed to make the chair on the right. Fill this out on the worksheet.</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Clr>
                <a:schemeClr val="dk1"/>
              </a:buClr>
              <a:buSzPts val="1100"/>
              <a:buFont typeface="Arial"/>
              <a:buNone/>
            </a:pPr>
            <a:r>
              <a:rPr lang="en" sz="1800"/>
              <a:t>Our labels and Bill of Materials are on the next slide.</a:t>
            </a:r>
            <a:endParaRPr sz="1800"/>
          </a:p>
          <a:p>
            <a:pPr indent="0" lvl="0" marL="0" rtl="0" algn="l">
              <a:spcBef>
                <a:spcPts val="500"/>
              </a:spcBef>
              <a:spcAft>
                <a:spcPts val="0"/>
              </a:spcAft>
              <a:buClr>
                <a:schemeClr val="dk1"/>
              </a:buClr>
              <a:buSzPts val="1100"/>
              <a:buFont typeface="Arial"/>
              <a:buNone/>
            </a:pPr>
            <a:r>
              <a:t/>
            </a:r>
            <a:endParaRPr sz="1800"/>
          </a:p>
          <a:p>
            <a:pPr indent="0" lvl="0" marL="0" rtl="0" algn="l">
              <a:spcBef>
                <a:spcPts val="500"/>
              </a:spcBef>
              <a:spcAft>
                <a:spcPts val="0"/>
              </a:spcAft>
              <a:buNone/>
            </a:pPr>
            <a:r>
              <a:t/>
            </a:r>
            <a:endParaRPr sz="1800"/>
          </a:p>
        </p:txBody>
      </p:sp>
      <p:pic>
        <p:nvPicPr>
          <p:cNvPr id="107" name="Google Shape;107;p16"/>
          <p:cNvPicPr preferRelativeResize="0"/>
          <p:nvPr/>
        </p:nvPicPr>
        <p:blipFill rotWithShape="1">
          <a:blip r:embed="rId3">
            <a:alphaModFix/>
          </a:blip>
          <a:srcRect b="0" l="16029" r="0" t="0"/>
          <a:stretch/>
        </p:blipFill>
        <p:spPr>
          <a:xfrm>
            <a:off x="5422100" y="589800"/>
            <a:ext cx="3579049" cy="426244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17"/>
          <p:cNvPicPr preferRelativeResize="0"/>
          <p:nvPr/>
        </p:nvPicPr>
        <p:blipFill>
          <a:blip r:embed="rId3">
            <a:alphaModFix/>
          </a:blip>
          <a:stretch>
            <a:fillRect/>
          </a:stretch>
        </p:blipFill>
        <p:spPr>
          <a:xfrm>
            <a:off x="613175" y="620913"/>
            <a:ext cx="4262449" cy="4262449"/>
          </a:xfrm>
          <a:prstGeom prst="rect">
            <a:avLst/>
          </a:prstGeom>
          <a:noFill/>
          <a:ln>
            <a:noFill/>
          </a:ln>
        </p:spPr>
      </p:pic>
      <p:sp>
        <p:nvSpPr>
          <p:cNvPr id="113" name="Google Shape;113;p17"/>
          <p:cNvSpPr txBox="1"/>
          <p:nvPr/>
        </p:nvSpPr>
        <p:spPr>
          <a:xfrm>
            <a:off x="721525" y="2870013"/>
            <a:ext cx="6321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Leg</a:t>
            </a:r>
            <a:endParaRPr/>
          </a:p>
        </p:txBody>
      </p:sp>
      <p:sp>
        <p:nvSpPr>
          <p:cNvPr id="114" name="Google Shape;114;p17"/>
          <p:cNvSpPr txBox="1"/>
          <p:nvPr/>
        </p:nvSpPr>
        <p:spPr>
          <a:xfrm>
            <a:off x="426775" y="4158288"/>
            <a:ext cx="12216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Bottom Ring</a:t>
            </a:r>
            <a:endParaRPr/>
          </a:p>
        </p:txBody>
      </p:sp>
      <p:sp>
        <p:nvSpPr>
          <p:cNvPr id="115" name="Google Shape;115;p17"/>
          <p:cNvSpPr txBox="1"/>
          <p:nvPr/>
        </p:nvSpPr>
        <p:spPr>
          <a:xfrm>
            <a:off x="303625" y="2274688"/>
            <a:ext cx="12216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Ring</a:t>
            </a:r>
            <a:endParaRPr/>
          </a:p>
        </p:txBody>
      </p:sp>
      <p:cxnSp>
        <p:nvCxnSpPr>
          <p:cNvPr id="116" name="Google Shape;116;p17"/>
          <p:cNvCxnSpPr>
            <a:stCxn id="113" idx="3"/>
          </p:cNvCxnSpPr>
          <p:nvPr/>
        </p:nvCxnSpPr>
        <p:spPr>
          <a:xfrm>
            <a:off x="1353625" y="3062913"/>
            <a:ext cx="685800" cy="64200"/>
          </a:xfrm>
          <a:prstGeom prst="straightConnector1">
            <a:avLst/>
          </a:prstGeom>
          <a:noFill/>
          <a:ln cap="flat" cmpd="sng" w="9525">
            <a:solidFill>
              <a:schemeClr val="dk2"/>
            </a:solidFill>
            <a:prstDash val="solid"/>
            <a:round/>
            <a:headEnd len="med" w="med" type="none"/>
            <a:tailEnd len="med" w="med" type="triangle"/>
          </a:ln>
        </p:spPr>
      </p:cxnSp>
      <p:cxnSp>
        <p:nvCxnSpPr>
          <p:cNvPr id="117" name="Google Shape;117;p17"/>
          <p:cNvCxnSpPr>
            <a:stCxn id="115" idx="3"/>
          </p:cNvCxnSpPr>
          <p:nvPr/>
        </p:nvCxnSpPr>
        <p:spPr>
          <a:xfrm>
            <a:off x="1525225" y="2434288"/>
            <a:ext cx="557100" cy="28500"/>
          </a:xfrm>
          <a:prstGeom prst="straightConnector1">
            <a:avLst/>
          </a:prstGeom>
          <a:noFill/>
          <a:ln cap="flat" cmpd="sng" w="9525">
            <a:solidFill>
              <a:schemeClr val="dk2"/>
            </a:solidFill>
            <a:prstDash val="solid"/>
            <a:round/>
            <a:headEnd len="med" w="med" type="none"/>
            <a:tailEnd len="med" w="med" type="triangle"/>
          </a:ln>
        </p:spPr>
      </p:cxnSp>
      <p:cxnSp>
        <p:nvCxnSpPr>
          <p:cNvPr id="118" name="Google Shape;118;p17"/>
          <p:cNvCxnSpPr>
            <a:stCxn id="114" idx="3"/>
          </p:cNvCxnSpPr>
          <p:nvPr/>
        </p:nvCxnSpPr>
        <p:spPr>
          <a:xfrm flipH="1" rot="10800000">
            <a:off x="1648375" y="3930888"/>
            <a:ext cx="680400" cy="387000"/>
          </a:xfrm>
          <a:prstGeom prst="straightConnector1">
            <a:avLst/>
          </a:prstGeom>
          <a:noFill/>
          <a:ln cap="flat" cmpd="sng" w="9525">
            <a:solidFill>
              <a:schemeClr val="dk2"/>
            </a:solidFill>
            <a:prstDash val="solid"/>
            <a:round/>
            <a:headEnd len="med" w="med" type="none"/>
            <a:tailEnd len="med" w="med" type="triangle"/>
          </a:ln>
        </p:spPr>
      </p:cxnSp>
      <p:sp>
        <p:nvSpPr>
          <p:cNvPr id="119" name="Google Shape;119;p17"/>
          <p:cNvSpPr txBox="1"/>
          <p:nvPr/>
        </p:nvSpPr>
        <p:spPr>
          <a:xfrm>
            <a:off x="3689775" y="164843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Cushion</a:t>
            </a:r>
            <a:endParaRPr/>
          </a:p>
        </p:txBody>
      </p:sp>
      <p:sp>
        <p:nvSpPr>
          <p:cNvPr id="120" name="Google Shape;120;p17"/>
          <p:cNvSpPr txBox="1"/>
          <p:nvPr/>
        </p:nvSpPr>
        <p:spPr>
          <a:xfrm>
            <a:off x="3799300" y="197228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Seat Base</a:t>
            </a:r>
            <a:endParaRPr/>
          </a:p>
        </p:txBody>
      </p:sp>
      <p:cxnSp>
        <p:nvCxnSpPr>
          <p:cNvPr id="121" name="Google Shape;121;p17"/>
          <p:cNvCxnSpPr>
            <a:stCxn id="120" idx="1"/>
          </p:cNvCxnSpPr>
          <p:nvPr/>
        </p:nvCxnSpPr>
        <p:spPr>
          <a:xfrm flipH="1">
            <a:off x="3561100" y="2165188"/>
            <a:ext cx="238200" cy="40500"/>
          </a:xfrm>
          <a:prstGeom prst="straightConnector1">
            <a:avLst/>
          </a:prstGeom>
          <a:noFill/>
          <a:ln cap="flat" cmpd="sng" w="9525">
            <a:solidFill>
              <a:schemeClr val="dk2"/>
            </a:solidFill>
            <a:prstDash val="solid"/>
            <a:round/>
            <a:headEnd len="med" w="med" type="none"/>
            <a:tailEnd len="med" w="med" type="triangle"/>
          </a:ln>
        </p:spPr>
      </p:cxnSp>
      <p:cxnSp>
        <p:nvCxnSpPr>
          <p:cNvPr id="122" name="Google Shape;122;p17"/>
          <p:cNvCxnSpPr>
            <a:stCxn id="119" idx="1"/>
          </p:cNvCxnSpPr>
          <p:nvPr/>
        </p:nvCxnSpPr>
        <p:spPr>
          <a:xfrm flipH="1">
            <a:off x="3411075" y="1841338"/>
            <a:ext cx="278700" cy="53700"/>
          </a:xfrm>
          <a:prstGeom prst="straightConnector1">
            <a:avLst/>
          </a:prstGeom>
          <a:noFill/>
          <a:ln cap="flat" cmpd="sng" w="9525">
            <a:solidFill>
              <a:schemeClr val="dk2"/>
            </a:solidFill>
            <a:prstDash val="solid"/>
            <a:round/>
            <a:headEnd len="med" w="med" type="none"/>
            <a:tailEnd len="med" w="med" type="triangle"/>
          </a:ln>
        </p:spPr>
      </p:cxnSp>
      <p:sp>
        <p:nvSpPr>
          <p:cNvPr id="123" name="Google Shape;123;p17"/>
          <p:cNvSpPr txBox="1"/>
          <p:nvPr/>
        </p:nvSpPr>
        <p:spPr>
          <a:xfrm>
            <a:off x="673375" y="560188"/>
            <a:ext cx="6858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Back</a:t>
            </a:r>
            <a:endParaRPr/>
          </a:p>
        </p:txBody>
      </p:sp>
      <p:sp>
        <p:nvSpPr>
          <p:cNvPr id="124" name="Google Shape;124;p17"/>
          <p:cNvSpPr txBox="1"/>
          <p:nvPr/>
        </p:nvSpPr>
        <p:spPr>
          <a:xfrm>
            <a:off x="3689775" y="1131688"/>
            <a:ext cx="8895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Lower Back</a:t>
            </a:r>
            <a:endParaRPr/>
          </a:p>
        </p:txBody>
      </p:sp>
      <p:cxnSp>
        <p:nvCxnSpPr>
          <p:cNvPr id="125" name="Google Shape;125;p17"/>
          <p:cNvCxnSpPr>
            <a:stCxn id="124" idx="1"/>
          </p:cNvCxnSpPr>
          <p:nvPr/>
        </p:nvCxnSpPr>
        <p:spPr>
          <a:xfrm flipH="1">
            <a:off x="2886075" y="1324588"/>
            <a:ext cx="803700" cy="474000"/>
          </a:xfrm>
          <a:prstGeom prst="straightConnector1">
            <a:avLst/>
          </a:prstGeom>
          <a:noFill/>
          <a:ln cap="flat" cmpd="sng" w="9525">
            <a:solidFill>
              <a:schemeClr val="dk2"/>
            </a:solidFill>
            <a:prstDash val="solid"/>
            <a:round/>
            <a:headEnd len="med" w="med" type="none"/>
            <a:tailEnd len="med" w="med" type="triangle"/>
          </a:ln>
        </p:spPr>
      </p:cxnSp>
      <p:cxnSp>
        <p:nvCxnSpPr>
          <p:cNvPr id="126" name="Google Shape;126;p17"/>
          <p:cNvCxnSpPr>
            <a:stCxn id="123" idx="3"/>
          </p:cNvCxnSpPr>
          <p:nvPr/>
        </p:nvCxnSpPr>
        <p:spPr>
          <a:xfrm>
            <a:off x="1359175" y="753088"/>
            <a:ext cx="294600" cy="145200"/>
          </a:xfrm>
          <a:prstGeom prst="straightConnector1">
            <a:avLst/>
          </a:prstGeom>
          <a:noFill/>
          <a:ln cap="flat" cmpd="sng" w="9525">
            <a:solidFill>
              <a:schemeClr val="dk2"/>
            </a:solidFill>
            <a:prstDash val="solid"/>
            <a:round/>
            <a:headEnd len="med" w="med" type="none"/>
            <a:tailEnd len="med" w="med" type="triangle"/>
          </a:ln>
        </p:spPr>
      </p:cxnSp>
      <p:sp>
        <p:nvSpPr>
          <p:cNvPr id="127" name="Google Shape;127;p17"/>
          <p:cNvSpPr txBox="1"/>
          <p:nvPr/>
        </p:nvSpPr>
        <p:spPr>
          <a:xfrm>
            <a:off x="625100" y="1466263"/>
            <a:ext cx="685800" cy="7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Upper Side</a:t>
            </a:r>
            <a:endParaRPr/>
          </a:p>
        </p:txBody>
      </p:sp>
      <p:cxnSp>
        <p:nvCxnSpPr>
          <p:cNvPr id="128" name="Google Shape;128;p17"/>
          <p:cNvCxnSpPr>
            <a:stCxn id="127" idx="3"/>
          </p:cNvCxnSpPr>
          <p:nvPr/>
        </p:nvCxnSpPr>
        <p:spPr>
          <a:xfrm flipH="1" rot="10800000">
            <a:off x="1310900" y="1723363"/>
            <a:ext cx="482100" cy="102900"/>
          </a:xfrm>
          <a:prstGeom prst="straightConnector1">
            <a:avLst/>
          </a:prstGeom>
          <a:noFill/>
          <a:ln cap="flat" cmpd="sng" w="9525">
            <a:solidFill>
              <a:schemeClr val="dk2"/>
            </a:solidFill>
            <a:prstDash val="solid"/>
            <a:round/>
            <a:headEnd len="med" w="med" type="none"/>
            <a:tailEnd len="med" w="med" type="triangle"/>
          </a:ln>
        </p:spPr>
      </p:cxnSp>
      <p:sp>
        <p:nvSpPr>
          <p:cNvPr id="129" name="Google Shape;129;p17"/>
          <p:cNvSpPr txBox="1"/>
          <p:nvPr/>
        </p:nvSpPr>
        <p:spPr>
          <a:xfrm>
            <a:off x="3281400" y="800713"/>
            <a:ext cx="12978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Middle Back</a:t>
            </a:r>
            <a:endParaRPr/>
          </a:p>
        </p:txBody>
      </p:sp>
      <p:cxnSp>
        <p:nvCxnSpPr>
          <p:cNvPr id="130" name="Google Shape;130;p17"/>
          <p:cNvCxnSpPr>
            <a:stCxn id="129" idx="1"/>
          </p:cNvCxnSpPr>
          <p:nvPr/>
        </p:nvCxnSpPr>
        <p:spPr>
          <a:xfrm flipH="1">
            <a:off x="2714700" y="993613"/>
            <a:ext cx="566700" cy="408300"/>
          </a:xfrm>
          <a:prstGeom prst="straightConnector1">
            <a:avLst/>
          </a:prstGeom>
          <a:noFill/>
          <a:ln cap="flat" cmpd="sng" w="9525">
            <a:solidFill>
              <a:schemeClr val="dk2"/>
            </a:solidFill>
            <a:prstDash val="solid"/>
            <a:round/>
            <a:headEnd len="med" w="med" type="none"/>
            <a:tailEnd len="med" w="med" type="triangle"/>
          </a:ln>
        </p:spPr>
      </p:cxnSp>
      <p:graphicFrame>
        <p:nvGraphicFramePr>
          <p:cNvPr id="131" name="Google Shape;131;p17"/>
          <p:cNvGraphicFramePr/>
          <p:nvPr/>
        </p:nvGraphicFramePr>
        <p:xfrm>
          <a:off x="5024450" y="753100"/>
          <a:ext cx="3000000" cy="3000000"/>
        </p:xfrm>
        <a:graphic>
          <a:graphicData uri="http://schemas.openxmlformats.org/drawingml/2006/table">
            <a:tbl>
              <a:tblPr>
                <a:noFill/>
                <a:tableStyleId>{953A9D75-3883-4583-95CB-6528CAEAB83E}</a:tableStyleId>
              </a:tblPr>
              <a:tblGrid>
                <a:gridCol w="1236075"/>
                <a:gridCol w="1236075"/>
                <a:gridCol w="1236075"/>
              </a:tblGrid>
              <a:tr h="372525">
                <a:tc>
                  <a:txBody>
                    <a:bodyPr/>
                    <a:lstStyle/>
                    <a:p>
                      <a:pPr indent="0" lvl="0" marL="0" rtl="0" algn="l">
                        <a:spcBef>
                          <a:spcPts val="0"/>
                        </a:spcBef>
                        <a:spcAft>
                          <a:spcPts val="0"/>
                        </a:spcAft>
                        <a:buNone/>
                      </a:pPr>
                      <a:r>
                        <a:rPr lang="en"/>
                        <a:t>Part</a:t>
                      </a:r>
                      <a:endParaRPr/>
                    </a:p>
                  </a:txBody>
                  <a:tcPr marT="91425" marB="91425" marR="91425" marL="91425"/>
                </a:tc>
                <a:tc>
                  <a:txBody>
                    <a:bodyPr/>
                    <a:lstStyle/>
                    <a:p>
                      <a:pPr indent="0" lvl="0" marL="0" rtl="0" algn="l">
                        <a:spcBef>
                          <a:spcPts val="0"/>
                        </a:spcBef>
                        <a:spcAft>
                          <a:spcPts val="0"/>
                        </a:spcAft>
                        <a:buNone/>
                      </a:pPr>
                      <a:r>
                        <a:rPr lang="en"/>
                        <a:t>Quantity</a:t>
                      </a:r>
                      <a:endParaRPr/>
                    </a:p>
                  </a:txBody>
                  <a:tcPr marT="91425" marB="91425" marR="91425" marL="91425"/>
                </a:tc>
                <a:tc>
                  <a:txBody>
                    <a:bodyPr/>
                    <a:lstStyle/>
                    <a:p>
                      <a:pPr indent="0" lvl="0" marL="0" rtl="0" algn="l">
                        <a:spcBef>
                          <a:spcPts val="0"/>
                        </a:spcBef>
                        <a:spcAft>
                          <a:spcPts val="0"/>
                        </a:spcAft>
                        <a:buNone/>
                      </a:pPr>
                      <a:r>
                        <a:rPr lang="en"/>
                        <a:t>Description</a:t>
                      </a:r>
                      <a:endParaRPr/>
                    </a:p>
                  </a:txBody>
                  <a:tcPr marT="91425" marB="91425" marR="91425" marL="91425"/>
                </a:tc>
              </a:tr>
              <a:tr h="372525">
                <a:tc>
                  <a:txBody>
                    <a:bodyPr/>
                    <a:lstStyle/>
                    <a:p>
                      <a:pPr indent="0" lvl="0" marL="0" rtl="0" algn="l">
                        <a:spcBef>
                          <a:spcPts val="0"/>
                        </a:spcBef>
                        <a:spcAft>
                          <a:spcPts val="0"/>
                        </a:spcAft>
                        <a:buNone/>
                      </a:pPr>
                      <a:r>
                        <a:rPr lang="en"/>
                        <a:t>Upper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Lower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Middle Back</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Upper Side</a:t>
                      </a:r>
                      <a:endParaRPr/>
                    </a:p>
                  </a:txBody>
                  <a:tcPr marT="91425" marB="91425" marR="91425" marL="91425"/>
                </a:tc>
                <a:tc>
                  <a:txBody>
                    <a:bodyPr/>
                    <a:lstStyle/>
                    <a:p>
                      <a:pPr indent="0" lvl="0" marL="0" rtl="0" algn="l">
                        <a:spcBef>
                          <a:spcPts val="0"/>
                        </a:spcBef>
                        <a:spcAft>
                          <a:spcPts val="0"/>
                        </a:spcAft>
                        <a:buNone/>
                      </a:pPr>
                      <a:r>
                        <a:rPr lang="en"/>
                        <a:t>2</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Cushion</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Seat Base</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Upper Ring</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Leg</a:t>
                      </a:r>
                      <a:endParaRPr/>
                    </a:p>
                  </a:txBody>
                  <a:tcPr marT="91425" marB="91425" marR="91425" marL="91425"/>
                </a:tc>
                <a:tc>
                  <a:txBody>
                    <a:bodyPr/>
                    <a:lstStyle/>
                    <a:p>
                      <a:pPr indent="0" lvl="0" marL="0" rtl="0" algn="l">
                        <a:spcBef>
                          <a:spcPts val="0"/>
                        </a:spcBef>
                        <a:spcAft>
                          <a:spcPts val="0"/>
                        </a:spcAft>
                        <a:buNone/>
                      </a:pPr>
                      <a:r>
                        <a:rPr lang="en"/>
                        <a:t>4</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r h="372525">
                <a:tc>
                  <a:txBody>
                    <a:bodyPr/>
                    <a:lstStyle/>
                    <a:p>
                      <a:pPr indent="0" lvl="0" marL="0" rtl="0" algn="l">
                        <a:spcBef>
                          <a:spcPts val="0"/>
                        </a:spcBef>
                        <a:spcAft>
                          <a:spcPts val="0"/>
                        </a:spcAft>
                        <a:buNone/>
                      </a:pPr>
                      <a:r>
                        <a:rPr lang="en"/>
                        <a:t>Bottom Ring</a:t>
                      </a:r>
                      <a:endParaRPr/>
                    </a:p>
                  </a:txBody>
                  <a:tcPr marT="91425" marB="91425" marR="91425" marL="91425"/>
                </a:tc>
                <a:tc>
                  <a:txBody>
                    <a:bodyPr/>
                    <a:lstStyle/>
                    <a:p>
                      <a:pPr indent="0" lvl="0" marL="0" rtl="0" algn="l">
                        <a:spcBef>
                          <a:spcPts val="0"/>
                        </a:spcBef>
                        <a:spcAft>
                          <a:spcPts val="0"/>
                        </a:spcAft>
                        <a:buNone/>
                      </a:pPr>
                      <a:r>
                        <a:rPr lang="en"/>
                        <a:t>1</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None/>
            </a:pPr>
            <a:r>
              <a:rPr lang="en"/>
              <a:t>Assemblies</a:t>
            </a:r>
            <a:endParaRPr/>
          </a:p>
        </p:txBody>
      </p:sp>
      <p:sp>
        <p:nvSpPr>
          <p:cNvPr id="137" name="Google Shape;137;p18"/>
          <p:cNvSpPr txBox="1"/>
          <p:nvPr>
            <p:ph idx="3" type="body"/>
          </p:nvPr>
        </p:nvSpPr>
        <p:spPr>
          <a:xfrm>
            <a:off x="204075" y="1308175"/>
            <a:ext cx="4939500" cy="28257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a:t>An assembly is any collection of parts making up a larger whole. This could mean a whole product, or it could mean just part of it. Are there any seperate, smaller groups in the chair that we looked at earlier?</a:t>
            </a:r>
            <a:endParaRPr/>
          </a:p>
        </p:txBody>
      </p:sp>
      <p:pic>
        <p:nvPicPr>
          <p:cNvPr id="138" name="Google Shape;138;p18"/>
          <p:cNvPicPr preferRelativeResize="0"/>
          <p:nvPr/>
        </p:nvPicPr>
        <p:blipFill rotWithShape="1">
          <a:blip r:embed="rId3">
            <a:alphaModFix/>
          </a:blip>
          <a:srcRect b="0" l="16029" r="0" t="0"/>
          <a:stretch/>
        </p:blipFill>
        <p:spPr>
          <a:xfrm>
            <a:off x="5422100" y="589800"/>
            <a:ext cx="3579049" cy="4262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idx="2" type="body"/>
          </p:nvPr>
        </p:nvSpPr>
        <p:spPr>
          <a:xfrm>
            <a:off x="204064" y="718839"/>
            <a:ext cx="86925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None/>
            </a:pPr>
            <a:r>
              <a:rPr lang="en"/>
              <a:t>Subassemblies</a:t>
            </a:r>
            <a:endParaRPr/>
          </a:p>
        </p:txBody>
      </p:sp>
      <p:sp>
        <p:nvSpPr>
          <p:cNvPr id="144" name="Google Shape;144;p19"/>
          <p:cNvSpPr txBox="1"/>
          <p:nvPr>
            <p:ph idx="3" type="body"/>
          </p:nvPr>
        </p:nvSpPr>
        <p:spPr>
          <a:xfrm>
            <a:off x="204075" y="1308175"/>
            <a:ext cx="4907400" cy="3544200"/>
          </a:xfrm>
          <a:prstGeom prst="rect">
            <a:avLst/>
          </a:prstGeom>
        </p:spPr>
        <p:txBody>
          <a:bodyPr anchorCtr="0" anchor="t" bIns="34275" lIns="68575" spcFirstLastPara="1" rIns="68575" wrap="square" tIns="34275">
            <a:noAutofit/>
          </a:bodyPr>
          <a:lstStyle/>
          <a:p>
            <a:pPr indent="0" lvl="0" marL="0" rtl="0" algn="l">
              <a:spcBef>
                <a:spcPts val="500"/>
              </a:spcBef>
              <a:spcAft>
                <a:spcPts val="0"/>
              </a:spcAft>
              <a:buNone/>
            </a:pPr>
            <a:r>
              <a:rPr lang="en" sz="2100"/>
              <a:t>A subassembly is any group of parts within a larger group of parts. In the chair, we can count the bottom and top halves as two </a:t>
            </a:r>
            <a:r>
              <a:rPr lang="en" sz="2100"/>
              <a:t>separate</a:t>
            </a:r>
            <a:r>
              <a:rPr lang="en" sz="2100"/>
              <a:t> assemblies. Typically, whenever there is a subassembly, we would indent it on the Bill of Materials. This means that the Bill of Materials </a:t>
            </a:r>
            <a:r>
              <a:rPr lang="en" sz="2100"/>
              <a:t>often</a:t>
            </a:r>
            <a:r>
              <a:rPr lang="en" sz="2100"/>
              <a:t> ends up looking like an outline, as seen on the next slide.</a:t>
            </a:r>
            <a:endParaRPr sz="2100"/>
          </a:p>
        </p:txBody>
      </p:sp>
      <p:pic>
        <p:nvPicPr>
          <p:cNvPr id="145" name="Google Shape;145;p19"/>
          <p:cNvPicPr preferRelativeResize="0"/>
          <p:nvPr/>
        </p:nvPicPr>
        <p:blipFill rotWithShape="1">
          <a:blip r:embed="rId3">
            <a:alphaModFix/>
          </a:blip>
          <a:srcRect b="0" l="16029" r="0" t="0"/>
          <a:stretch/>
        </p:blipFill>
        <p:spPr>
          <a:xfrm>
            <a:off x="5422100" y="589800"/>
            <a:ext cx="3579049" cy="4262449"/>
          </a:xfrm>
          <a:prstGeom prst="rect">
            <a:avLst/>
          </a:prstGeom>
          <a:noFill/>
          <a:ln>
            <a:noFill/>
          </a:ln>
        </p:spPr>
      </p:pic>
      <p:sp>
        <p:nvSpPr>
          <p:cNvPr id="146" name="Google Shape;146;p19"/>
          <p:cNvSpPr/>
          <p:nvPr/>
        </p:nvSpPr>
        <p:spPr>
          <a:xfrm>
            <a:off x="5550700" y="460775"/>
            <a:ext cx="2379000" cy="1843200"/>
          </a:xfrm>
          <a:prstGeom prst="ellipse">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a:off x="5788825" y="2068125"/>
            <a:ext cx="2379000" cy="2968200"/>
          </a:xfrm>
          <a:prstGeom prst="ellipse">
            <a:avLst/>
          </a:prstGeom>
          <a:noFill/>
          <a:ln cap="flat" cmpd="sng" w="7620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0"/>
          <p:cNvSpPr txBox="1"/>
          <p:nvPr>
            <p:ph idx="2" type="body"/>
          </p:nvPr>
        </p:nvSpPr>
        <p:spPr>
          <a:xfrm>
            <a:off x="204075" y="718850"/>
            <a:ext cx="3375000" cy="522300"/>
          </a:xfrm>
          <a:prstGeom prst="rect">
            <a:avLst/>
          </a:prstGeom>
        </p:spPr>
        <p:txBody>
          <a:bodyPr anchorCtr="0" anchor="t" bIns="34275" lIns="68575" spcFirstLastPara="1" rIns="68575" wrap="square" tIns="34275">
            <a:noAutofit/>
          </a:bodyPr>
          <a:lstStyle/>
          <a:p>
            <a:pPr indent="0" lvl="0" marL="0" rtl="0" algn="l">
              <a:spcBef>
                <a:spcPts val="600"/>
              </a:spcBef>
              <a:spcAft>
                <a:spcPts val="0"/>
              </a:spcAft>
              <a:buNone/>
            </a:pPr>
            <a:r>
              <a:rPr lang="en"/>
              <a:t>Proper Bill of Materials for the Chair:</a:t>
            </a:r>
            <a:endParaRPr/>
          </a:p>
        </p:txBody>
      </p:sp>
      <p:graphicFrame>
        <p:nvGraphicFramePr>
          <p:cNvPr id="153" name="Google Shape;153;p20"/>
          <p:cNvGraphicFramePr/>
          <p:nvPr/>
        </p:nvGraphicFramePr>
        <p:xfrm>
          <a:off x="3304575" y="666750"/>
          <a:ext cx="3000000" cy="3000000"/>
        </p:xfrm>
        <a:graphic>
          <a:graphicData uri="http://schemas.openxmlformats.org/drawingml/2006/table">
            <a:tbl>
              <a:tblPr>
                <a:noFill/>
                <a:tableStyleId>{953A9D75-3883-4583-95CB-6528CAEAB83E}</a:tableStyleId>
              </a:tblPr>
              <a:tblGrid>
                <a:gridCol w="2025450"/>
                <a:gridCol w="1232500"/>
                <a:gridCol w="1628975"/>
              </a:tblGrid>
              <a:tr h="301000">
                <a:tc>
                  <a:txBody>
                    <a:bodyPr/>
                    <a:lstStyle/>
                    <a:p>
                      <a:pPr indent="0" lvl="0" marL="0" rtl="0" algn="l">
                        <a:spcBef>
                          <a:spcPts val="0"/>
                        </a:spcBef>
                        <a:spcAft>
                          <a:spcPts val="0"/>
                        </a:spcAft>
                        <a:buNone/>
                      </a:pPr>
                      <a:r>
                        <a:rPr lang="en" sz="800"/>
                        <a:t>Part:</a:t>
                      </a:r>
                      <a:endParaRPr sz="800"/>
                    </a:p>
                  </a:txBody>
                  <a:tcPr marT="91425" marB="91425" marR="91425" marL="91425"/>
                </a:tc>
                <a:tc>
                  <a:txBody>
                    <a:bodyPr/>
                    <a:lstStyle/>
                    <a:p>
                      <a:pPr indent="0" lvl="0" marL="0" rtl="0" algn="l">
                        <a:spcBef>
                          <a:spcPts val="0"/>
                        </a:spcBef>
                        <a:spcAft>
                          <a:spcPts val="0"/>
                        </a:spcAft>
                        <a:buNone/>
                      </a:pPr>
                      <a:r>
                        <a:rPr lang="en" sz="800"/>
                        <a:t>Quantity</a:t>
                      </a:r>
                      <a:endParaRPr sz="800"/>
                    </a:p>
                  </a:txBody>
                  <a:tcPr marT="91425" marB="91425" marR="91425" marL="91425"/>
                </a:tc>
                <a:tc>
                  <a:txBody>
                    <a:bodyPr/>
                    <a:lstStyle/>
                    <a:p>
                      <a:pPr indent="0" lvl="0" marL="0" rtl="0" algn="l">
                        <a:spcBef>
                          <a:spcPts val="0"/>
                        </a:spcBef>
                        <a:spcAft>
                          <a:spcPts val="0"/>
                        </a:spcAft>
                        <a:buNone/>
                      </a:pPr>
                      <a:r>
                        <a:rPr lang="en" sz="800"/>
                        <a:t>Description</a:t>
                      </a:r>
                      <a:endParaRPr sz="800"/>
                    </a:p>
                  </a:txBody>
                  <a:tcPr marT="91425" marB="91425" marR="91425" marL="91425"/>
                </a:tc>
              </a:tr>
              <a:tr h="303925">
                <a:tc>
                  <a:txBody>
                    <a:bodyPr/>
                    <a:lstStyle/>
                    <a:p>
                      <a:pPr indent="0" lvl="0" marL="0" rtl="0" algn="l">
                        <a:spcBef>
                          <a:spcPts val="0"/>
                        </a:spcBef>
                        <a:spcAft>
                          <a:spcPts val="0"/>
                        </a:spcAft>
                        <a:buNone/>
                      </a:pPr>
                      <a:r>
                        <a:rPr lang="en" sz="800"/>
                        <a:t>Chair</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None/>
                      </a:pPr>
                      <a:r>
                        <a:rPr lang="en" sz="800"/>
                        <a:t>     Upper Assembly</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None/>
                      </a:pPr>
                      <a:r>
                        <a:rPr lang="en" sz="800"/>
                        <a:t>            Upper Back</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Lower Back</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None/>
                      </a:pPr>
                      <a:r>
                        <a:rPr lang="en" sz="800">
                          <a:solidFill>
                            <a:schemeClr val="dk1"/>
                          </a:solidFill>
                        </a:rPr>
                        <a:t>            Middle Back</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Upper Side</a:t>
                      </a:r>
                      <a:endParaRPr sz="800"/>
                    </a:p>
                  </a:txBody>
                  <a:tcPr marT="91425" marB="91425" marR="91425" marL="91425"/>
                </a:tc>
                <a:tc>
                  <a:txBody>
                    <a:bodyPr/>
                    <a:lstStyle/>
                    <a:p>
                      <a:pPr indent="0" lvl="0" marL="0" rtl="0" algn="l">
                        <a:spcBef>
                          <a:spcPts val="0"/>
                        </a:spcBef>
                        <a:spcAft>
                          <a:spcPts val="0"/>
                        </a:spcAft>
                        <a:buNone/>
                      </a:pPr>
                      <a:r>
                        <a:rPr lang="en" sz="800"/>
                        <a:t>2</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Cushion</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3925">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Seat Base</a:t>
                      </a:r>
                      <a:endParaRPr sz="800">
                        <a:solidFill>
                          <a:schemeClr val="dk1"/>
                        </a:solidFill>
                      </a:endParaRPr>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1000">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Lower Assembly</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3925">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Upper Ring</a:t>
                      </a:r>
                      <a:endParaRPr sz="800"/>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3925">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Leg</a:t>
                      </a:r>
                      <a:endParaRPr sz="800">
                        <a:solidFill>
                          <a:schemeClr val="dk1"/>
                        </a:solidFill>
                      </a:endParaRPr>
                    </a:p>
                  </a:txBody>
                  <a:tcPr marT="91425" marB="91425" marR="91425" marL="91425"/>
                </a:tc>
                <a:tc>
                  <a:txBody>
                    <a:bodyPr/>
                    <a:lstStyle/>
                    <a:p>
                      <a:pPr indent="0" lvl="0" marL="0" rtl="0" algn="l">
                        <a:spcBef>
                          <a:spcPts val="0"/>
                        </a:spcBef>
                        <a:spcAft>
                          <a:spcPts val="0"/>
                        </a:spcAft>
                        <a:buNone/>
                      </a:pPr>
                      <a:r>
                        <a:rPr lang="en" sz="800"/>
                        <a:t>4</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r h="303925">
                <a:tc>
                  <a:txBody>
                    <a:bodyPr/>
                    <a:lstStyle/>
                    <a:p>
                      <a:pPr indent="0" lvl="0" marL="0" rtl="0" algn="l">
                        <a:spcBef>
                          <a:spcPts val="0"/>
                        </a:spcBef>
                        <a:spcAft>
                          <a:spcPts val="0"/>
                        </a:spcAft>
                        <a:buClr>
                          <a:schemeClr val="dk1"/>
                        </a:buClr>
                        <a:buSzPts val="1100"/>
                        <a:buFont typeface="Arial"/>
                        <a:buNone/>
                      </a:pPr>
                      <a:r>
                        <a:rPr lang="en" sz="800">
                          <a:solidFill>
                            <a:schemeClr val="dk1"/>
                          </a:solidFill>
                        </a:rPr>
                        <a:t>            Lower Ring</a:t>
                      </a:r>
                      <a:endParaRPr sz="800">
                        <a:solidFill>
                          <a:schemeClr val="dk1"/>
                        </a:solidFill>
                      </a:endParaRPr>
                    </a:p>
                  </a:txBody>
                  <a:tcPr marT="91425" marB="91425" marR="91425" marL="91425"/>
                </a:tc>
                <a:tc>
                  <a:txBody>
                    <a:bodyPr/>
                    <a:lstStyle/>
                    <a:p>
                      <a:pPr indent="0" lvl="0" marL="0" rtl="0" algn="l">
                        <a:spcBef>
                          <a:spcPts val="0"/>
                        </a:spcBef>
                        <a:spcAft>
                          <a:spcPts val="0"/>
                        </a:spcAft>
                        <a:buNone/>
                      </a:pPr>
                      <a:r>
                        <a:rPr lang="en" sz="800"/>
                        <a:t>1</a:t>
                      </a:r>
                      <a:endParaRPr sz="800"/>
                    </a:p>
                  </a:txBody>
                  <a:tcPr marT="91425" marB="91425" marR="91425" marL="91425"/>
                </a:tc>
                <a:tc>
                  <a:txBody>
                    <a:bodyPr/>
                    <a:lstStyle/>
                    <a:p>
                      <a:pPr indent="0" lvl="0" marL="0" rtl="0" algn="l">
                        <a:spcBef>
                          <a:spcPts val="0"/>
                        </a:spcBef>
                        <a:spcAft>
                          <a:spcPts val="0"/>
                        </a:spcAft>
                        <a:buNone/>
                      </a:pPr>
                      <a:r>
                        <a:t/>
                      </a:r>
                      <a:endParaRPr sz="8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