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4" r:id="rId4"/>
    <p:sldId id="272" r:id="rId5"/>
    <p:sldId id="273" r:id="rId6"/>
    <p:sldId id="274" r:id="rId7"/>
    <p:sldId id="275" r:id="rId8"/>
    <p:sldId id="276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64"/>
            <p14:sldId id="272"/>
            <p14:sldId id="273"/>
            <p14:sldId id="274"/>
            <p14:sldId id="275"/>
            <p14:sldId id="27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618"/>
    <a:srgbClr val="EF6F2A"/>
    <a:srgbClr val="68696C"/>
    <a:srgbClr val="7C878E"/>
    <a:srgbClr val="E46102"/>
    <a:srgbClr val="EEEEEE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89443"/>
  </p:normalViewPr>
  <p:slideViewPr>
    <p:cSldViewPr snapToGrid="0" snapToObjects="1">
      <p:cViewPr varScale="1">
        <p:scale>
          <a:sx n="96" d="100"/>
          <a:sy n="96" d="100"/>
        </p:scale>
        <p:origin x="108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23788-A9CA-A54E-9E8A-67A4C6CBD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Toyota Production Systems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Grade K-5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Lean:</a:t>
            </a:r>
          </a:p>
          <a:p>
            <a:r>
              <a:rPr lang="en-US" dirty="0"/>
              <a:t>5S &amp;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44AD-5CB2-144C-B74F-2B32D6451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93BC1-A71B-024F-81E8-48817C7C5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5S can be applied to any process, even </a:t>
            </a:r>
            <a:r>
              <a:rPr lang="en-US" dirty="0">
                <a:solidFill>
                  <a:srgbClr val="E56618"/>
                </a:solidFill>
              </a:rPr>
              <a:t>everyday activities</a:t>
            </a:r>
            <a:r>
              <a:rPr lang="en-US" dirty="0"/>
              <a:t> in your own home!  By making these improvements we </a:t>
            </a:r>
            <a:r>
              <a:rPr lang="en-US" dirty="0">
                <a:solidFill>
                  <a:srgbClr val="E56618"/>
                </a:solidFill>
              </a:rPr>
              <a:t>can see lean at work</a:t>
            </a:r>
            <a:r>
              <a:rPr lang="en-US" dirty="0"/>
              <a:t>, making our lives both </a:t>
            </a:r>
            <a:r>
              <a:rPr lang="en-US" dirty="0">
                <a:solidFill>
                  <a:srgbClr val="E56618"/>
                </a:solidFill>
              </a:rPr>
              <a:t>easier and better</a:t>
            </a:r>
            <a:r>
              <a:rPr lang="en-US" dirty="0"/>
              <a:t>.</a:t>
            </a:r>
            <a:endParaRPr lang="en-US" sz="2400" dirty="0"/>
          </a:p>
        </p:txBody>
      </p:sp>
      <p:pic>
        <p:nvPicPr>
          <p:cNvPr id="3074" name="Picture 2" descr="School kids. Vector clip art ... | Stock vector | Colourbox">
            <a:extLst>
              <a:ext uri="{FF2B5EF4-FFF2-40B4-BE49-F238E27FC236}">
                <a16:creationId xmlns:a16="http://schemas.microsoft.com/office/drawing/2014/main" id="{5C99CC1B-6019-094A-B28F-ADE3CB00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569730"/>
            <a:ext cx="4061239" cy="31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Industrial Engineers &amp; 5S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dirty="0">
                <a:solidFill>
                  <a:srgbClr val="E56618"/>
                </a:solidFill>
              </a:rPr>
              <a:t>Industrial Engineers </a:t>
            </a:r>
            <a:r>
              <a:rPr lang="en-US" dirty="0"/>
              <a:t>are known for </a:t>
            </a:r>
            <a:r>
              <a:rPr lang="en-US" u="sng" dirty="0">
                <a:solidFill>
                  <a:srgbClr val="E56618"/>
                </a:solidFill>
              </a:rPr>
              <a:t>organization</a:t>
            </a:r>
            <a:r>
              <a:rPr lang="en-US" dirty="0"/>
              <a:t>.  When we make improvements it is important to remember the </a:t>
            </a:r>
            <a:r>
              <a:rPr lang="en-US" dirty="0">
                <a:solidFill>
                  <a:srgbClr val="E56618"/>
                </a:solidFill>
              </a:rPr>
              <a:t>5S’s</a:t>
            </a:r>
            <a:r>
              <a:rPr lang="en-US" dirty="0"/>
              <a:t> and do them all the time.  That way you will make sure that your improvements do not turn back into problems.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5S’s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pPr lvl="0"/>
            <a:r>
              <a:rPr lang="en-US" dirty="0"/>
              <a:t>Sort</a:t>
            </a:r>
          </a:p>
          <a:p>
            <a:pPr lvl="0"/>
            <a:r>
              <a:rPr lang="en-US" dirty="0"/>
              <a:t>Set in Order</a:t>
            </a:r>
          </a:p>
          <a:p>
            <a:pPr lvl="0"/>
            <a:r>
              <a:rPr lang="en-US" dirty="0"/>
              <a:t>Shine</a:t>
            </a:r>
          </a:p>
          <a:p>
            <a:pPr lvl="0"/>
            <a:r>
              <a:rPr lang="en-US" dirty="0"/>
              <a:t>Standardize </a:t>
            </a:r>
          </a:p>
          <a:p>
            <a:pPr lvl="0"/>
            <a:r>
              <a:rPr lang="en-US" dirty="0"/>
              <a:t>Sustain</a:t>
            </a:r>
          </a:p>
          <a:p>
            <a:endParaRPr lang="en-US" dirty="0"/>
          </a:p>
        </p:txBody>
      </p:sp>
      <p:pic>
        <p:nvPicPr>
          <p:cNvPr id="1026" name="Picture 2" descr="5S Methodology Management. Sort. Set In Order. Shine. Standardize.. Royalty  Free Cliparts, Vectors, And Stock Illustration. Image 96325430.">
            <a:extLst>
              <a:ext uri="{FF2B5EF4-FFF2-40B4-BE49-F238E27FC236}">
                <a16:creationId xmlns:a16="http://schemas.microsoft.com/office/drawing/2014/main" id="{29CCBD15-B858-324B-8DC3-152F829B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43" y="958452"/>
            <a:ext cx="5344886" cy="53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6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4B97-6EC8-3C43-B4AE-3D250B2AD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5S - Sort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8D2BF-5B2D-9842-A279-772395F59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 organize items that are similar into categories.</a:t>
            </a:r>
          </a:p>
          <a:p>
            <a:r>
              <a:rPr lang="en-US" dirty="0"/>
              <a:t>Example: Toys, books, games, puzzles, clothing</a:t>
            </a:r>
          </a:p>
        </p:txBody>
      </p:sp>
      <p:pic>
        <p:nvPicPr>
          <p:cNvPr id="2050" name="Picture 2" descr="Clipart Of Sort, Scheme And Cleanup, Cliparts &amp; Cartoons - Jing.fm">
            <a:extLst>
              <a:ext uri="{FF2B5EF4-FFF2-40B4-BE49-F238E27FC236}">
                <a16:creationId xmlns:a16="http://schemas.microsoft.com/office/drawing/2014/main" id="{9B03DDDE-A0AA-F042-9D2E-D64425F4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3160810"/>
            <a:ext cx="2849217" cy="3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Kids Sorting Fruits By Color Stock Vector (Royalty Free)  1050197411">
            <a:extLst>
              <a:ext uri="{FF2B5EF4-FFF2-40B4-BE49-F238E27FC236}">
                <a16:creationId xmlns:a16="http://schemas.microsoft.com/office/drawing/2014/main" id="{9FB7F936-AC5C-8249-996B-5DD26FFCE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 bwMode="auto">
          <a:xfrm>
            <a:off x="5910470" y="3196622"/>
            <a:ext cx="4997243" cy="31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2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69AB8-95CD-8B4D-B680-F47DA4316E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5S – Set In Order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D69C1-5747-9E41-88B5-257B81D4D2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 put things things away in their proper location.</a:t>
            </a:r>
          </a:p>
          <a:p>
            <a:r>
              <a:rPr lang="en-US" dirty="0"/>
              <a:t>Example: Clothes go in your closet, books in a bookshelf.</a:t>
            </a:r>
          </a:p>
        </p:txBody>
      </p:sp>
      <p:pic>
        <p:nvPicPr>
          <p:cNvPr id="1026" name="Picture 2" descr="Wardrobe room. Furniture. | Wardrobe room, Closet remodel, Clothes  organization">
            <a:extLst>
              <a:ext uri="{FF2B5EF4-FFF2-40B4-BE49-F238E27FC236}">
                <a16:creationId xmlns:a16="http://schemas.microsoft.com/office/drawing/2014/main" id="{034248EC-4F7D-4C41-857E-8ABACB70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2" y="3090425"/>
            <a:ext cx="5793014" cy="35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3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17A78-3327-544F-902F-45DDBC26E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5S - Shine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14B44-900B-5242-A084-46393164B6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Clean! Make sure everything is clean and neat!</a:t>
            </a:r>
          </a:p>
          <a:p>
            <a:r>
              <a:rPr lang="en-US" dirty="0"/>
              <a:t>Dust, wipe off stains, wash dirty clothes.</a:t>
            </a:r>
          </a:p>
        </p:txBody>
      </p:sp>
      <p:pic>
        <p:nvPicPr>
          <p:cNvPr id="3074" name="Picture 2" descr="Cleaning clip art black and white free clipart - Clipartix">
            <a:extLst>
              <a:ext uri="{FF2B5EF4-FFF2-40B4-BE49-F238E27FC236}">
                <a16:creationId xmlns:a16="http://schemas.microsoft.com/office/drawing/2014/main" id="{15B8A916-1D1A-3540-B3FF-B74E408E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75" y="381711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ds Cleaning Clipart Images, Stock Photos &amp; Vectors | Shutterstock">
            <a:extLst>
              <a:ext uri="{FF2B5EF4-FFF2-40B4-BE49-F238E27FC236}">
                <a16:creationId xmlns:a16="http://schemas.microsoft.com/office/drawing/2014/main" id="{C1169D3F-7099-074C-AAC1-C22FFDB0C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/>
        </p:blipFill>
        <p:spPr bwMode="auto">
          <a:xfrm>
            <a:off x="1888780" y="3118615"/>
            <a:ext cx="4673600" cy="32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2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EA8A2-E438-E640-9E61-34A8895665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5S - Standardize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54658-1E8D-9F4B-BAFE-79B55DC321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6"/>
            <a:ext cx="11589952" cy="2443462"/>
          </a:xfrm>
        </p:spPr>
        <p:txBody>
          <a:bodyPr/>
          <a:lstStyle/>
          <a:p>
            <a:r>
              <a:rPr lang="en-US" dirty="0"/>
              <a:t>Make a chart of everything you have and write down where it is located so you always know where to go to find something.</a:t>
            </a:r>
          </a:p>
          <a:p>
            <a:r>
              <a:rPr lang="en-US" dirty="0"/>
              <a:t>Labels really help!</a:t>
            </a:r>
          </a:p>
        </p:txBody>
      </p:sp>
      <p:pic>
        <p:nvPicPr>
          <p:cNvPr id="4102" name="Picture 6" descr="Toy Room Organization &amp; Free Toy Bin Labels">
            <a:extLst>
              <a:ext uri="{FF2B5EF4-FFF2-40B4-BE49-F238E27FC236}">
                <a16:creationId xmlns:a16="http://schemas.microsoft.com/office/drawing/2014/main" id="{8BD8B646-ADFC-9E46-BF93-CBD3FF0A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22600"/>
            <a:ext cx="44053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e content , Check List s, white and gray clipboard illustration PNG  clipart | free cliparts | UIHere">
            <a:extLst>
              <a:ext uri="{FF2B5EF4-FFF2-40B4-BE49-F238E27FC236}">
                <a16:creationId xmlns:a16="http://schemas.microsoft.com/office/drawing/2014/main" id="{557FCE64-F8DF-FF40-8EE8-BF5869A0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r="21476"/>
          <a:stretch/>
        </p:blipFill>
        <p:spPr bwMode="auto">
          <a:xfrm>
            <a:off x="1404730" y="3960838"/>
            <a:ext cx="2114925" cy="26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2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43E6D-FCA0-1141-B687-CC274D4C3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5S - Sustain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B642C-DA32-1C4D-AD41-8CDF1C54B8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1684775"/>
          </a:xfrm>
        </p:spPr>
        <p:txBody>
          <a:bodyPr/>
          <a:lstStyle/>
          <a:p>
            <a:r>
              <a:rPr lang="en-US" dirty="0"/>
              <a:t>Always look at the chart! You do not want to do all this work for nothing. Follow the chart so that things do not get disorganized and messy.</a:t>
            </a:r>
          </a:p>
        </p:txBody>
      </p:sp>
      <p:pic>
        <p:nvPicPr>
          <p:cNvPr id="5122" name="Picture 2" descr="Cartoon boy giving you thumbs up vector image on | Мультипликационные  девочки, Смешные рисунки, Детские рисунки">
            <a:extLst>
              <a:ext uri="{FF2B5EF4-FFF2-40B4-BE49-F238E27FC236}">
                <a16:creationId xmlns:a16="http://schemas.microsoft.com/office/drawing/2014/main" id="{658D68A8-3D1D-8744-B14A-4391D594A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9"/>
          <a:stretch/>
        </p:blipFill>
        <p:spPr bwMode="auto">
          <a:xfrm>
            <a:off x="8051892" y="2900477"/>
            <a:ext cx="2386956" cy="33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7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D211-4B2B-DD4E-A0AF-82294C3B2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5AC211-CD68-A04A-B19C-593D4FA37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903250"/>
            <a:ext cx="11589952" cy="4954750"/>
          </a:xfrm>
        </p:spPr>
        <p:txBody>
          <a:bodyPr/>
          <a:lstStyle/>
          <a:p>
            <a:r>
              <a:rPr lang="en-US" dirty="0">
                <a:solidFill>
                  <a:srgbClr val="E56618"/>
                </a:solidFill>
              </a:rPr>
              <a:t>1: Help John clean his room using 5S!</a:t>
            </a:r>
            <a:endParaRPr lang="en-US" sz="2400" dirty="0">
              <a:solidFill>
                <a:srgbClr val="E56618"/>
              </a:solidFill>
            </a:endParaRPr>
          </a:p>
          <a:p>
            <a:pPr lvl="1"/>
            <a:r>
              <a:rPr lang="en-US" dirty="0"/>
              <a:t>John has never heard of 5S before, and his bedroom is </a:t>
            </a:r>
            <a:r>
              <a:rPr lang="en-US" dirty="0">
                <a:solidFill>
                  <a:srgbClr val="E56618"/>
                </a:solidFill>
              </a:rPr>
              <a:t>really messy.  </a:t>
            </a:r>
            <a:r>
              <a:rPr lang="en-US" dirty="0"/>
              <a:t>He cannot find any of his toys and needs some help cleaning it up.  Can you identify all of the things that are out of place using 5S?</a:t>
            </a:r>
            <a:endParaRPr lang="en-US" sz="1867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E56618"/>
                </a:solidFill>
              </a:rPr>
              <a:t>2:  5S Your Bedroom!</a:t>
            </a:r>
            <a:endParaRPr lang="en-US" sz="2400" dirty="0">
              <a:solidFill>
                <a:srgbClr val="E56618"/>
              </a:solidFill>
            </a:endParaRPr>
          </a:p>
          <a:p>
            <a:pPr lvl="1"/>
            <a:r>
              <a:rPr lang="en-US" dirty="0"/>
              <a:t>Do you think you could use 5S to clean up your bedroom? Let’s use 5S to make some improvements and make your room clean and KEEP your room clean!</a:t>
            </a:r>
            <a:endParaRPr lang="en-US" sz="1867" dirty="0"/>
          </a:p>
          <a:p>
            <a:endParaRPr lang="en-US" dirty="0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3934D10A-BFE3-EE47-938D-E6141F945418}"/>
              </a:ext>
            </a:extLst>
          </p:cNvPr>
          <p:cNvPicPr/>
          <p:nvPr/>
        </p:nvPicPr>
        <p:blipFill>
          <a:blip r:embed="rId2"/>
          <a:srcRect t="2345" b="11055"/>
          <a:stretch>
            <a:fillRect/>
          </a:stretch>
        </p:blipFill>
        <p:spPr>
          <a:xfrm>
            <a:off x="10257182" y="773496"/>
            <a:ext cx="1463950" cy="17626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94728963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 PPT template 4</Template>
  <TotalTime>56</TotalTime>
  <Words>337</Words>
  <Application>Microsoft Macintosh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Levitt</dc:creator>
  <cp:lastModifiedBy>Claire Candelori</cp:lastModifiedBy>
  <cp:revision>7</cp:revision>
  <cp:lastPrinted>2018-04-25T02:50:23Z</cp:lastPrinted>
  <dcterms:created xsi:type="dcterms:W3CDTF">2020-05-07T17:34:33Z</dcterms:created>
  <dcterms:modified xsi:type="dcterms:W3CDTF">2020-08-22T17:26:29Z</dcterms:modified>
</cp:coreProperties>
</file>