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5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65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618"/>
    <a:srgbClr val="EF6F2A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9443"/>
  </p:normalViewPr>
  <p:slideViewPr>
    <p:cSldViewPr snapToGrid="0" snapToObjects="1">
      <p:cViewPr varScale="1">
        <p:scale>
          <a:sx n="96" d="100"/>
          <a:sy n="96" d="100"/>
        </p:scale>
        <p:origin x="10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Grades K-5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Lean:</a:t>
            </a:r>
            <a:endParaRPr lang="en-US" dirty="0"/>
          </a:p>
          <a:p>
            <a:r>
              <a:rPr lang="en-US" dirty="0"/>
              <a:t>Eliminating Waste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Lean Thinking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0064611" cy="4987879"/>
          </a:xfrm>
        </p:spPr>
        <p:txBody>
          <a:bodyPr/>
          <a:lstStyle/>
          <a:p>
            <a:r>
              <a:rPr lang="en-US" dirty="0"/>
              <a:t>Lean is all about eliminating waste.  </a:t>
            </a:r>
          </a:p>
          <a:p>
            <a:r>
              <a:rPr lang="en-US" dirty="0"/>
              <a:t>When we get rid of things it makes our lives…</a:t>
            </a:r>
          </a:p>
          <a:p>
            <a:pPr lvl="1"/>
            <a:r>
              <a:rPr lang="en-US" b="1" dirty="0"/>
              <a:t>Cleaner</a:t>
            </a:r>
          </a:p>
          <a:p>
            <a:pPr lvl="1"/>
            <a:r>
              <a:rPr lang="en-US" b="1" dirty="0"/>
              <a:t>More Organized</a:t>
            </a:r>
          </a:p>
          <a:p>
            <a:pPr lvl="1"/>
            <a:r>
              <a:rPr lang="en-US" b="1" dirty="0"/>
              <a:t>Better! </a:t>
            </a:r>
          </a:p>
          <a:p>
            <a:r>
              <a:rPr lang="en-US" dirty="0"/>
              <a:t>This concept is an important part of what Industrial Engineers do, and the best part is that anyone at any age can do it!!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C89EC308-F3FA-9C48-9B69-D6250DA09F8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01810" y="2385392"/>
            <a:ext cx="2224032" cy="23111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do we want to use Lean?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6" y="1744225"/>
            <a:ext cx="8478452" cy="4987879"/>
          </a:xfrm>
        </p:spPr>
        <p:txBody>
          <a:bodyPr/>
          <a:lstStyle/>
          <a:p>
            <a:r>
              <a:rPr lang="en-US" dirty="0"/>
              <a:t>Helps us stay </a:t>
            </a:r>
            <a:r>
              <a:rPr lang="en-US" dirty="0">
                <a:solidFill>
                  <a:srgbClr val="E56618"/>
                </a:solidFill>
              </a:rPr>
              <a:t>organized</a:t>
            </a:r>
            <a:r>
              <a:rPr lang="en-US" dirty="0"/>
              <a:t>.</a:t>
            </a:r>
          </a:p>
          <a:p>
            <a:r>
              <a:rPr lang="en-US" dirty="0"/>
              <a:t>We know where everything is!</a:t>
            </a:r>
          </a:p>
          <a:p>
            <a:r>
              <a:rPr lang="en-US" dirty="0"/>
              <a:t>Do not trip over items that are in your way.</a:t>
            </a:r>
          </a:p>
          <a:p>
            <a:r>
              <a:rPr lang="en-US" dirty="0"/>
              <a:t>Keeps the space </a:t>
            </a:r>
            <a:r>
              <a:rPr lang="en-US" dirty="0">
                <a:solidFill>
                  <a:srgbClr val="E56618"/>
                </a:solidFill>
              </a:rPr>
              <a:t>clean and tidy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don’t want our rooms looking like this…</a:t>
            </a:r>
          </a:p>
        </p:txBody>
      </p:sp>
      <p:pic>
        <p:nvPicPr>
          <p:cNvPr id="1026" name="Picture 2" descr="Messy Room Cliparts - Cliparts Zone">
            <a:extLst>
              <a:ext uri="{FF2B5EF4-FFF2-40B4-BE49-F238E27FC236}">
                <a16:creationId xmlns:a16="http://schemas.microsoft.com/office/drawing/2014/main" id="{F0E17CC1-EE06-F846-9E9B-90583B38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57" y="3429000"/>
            <a:ext cx="3699257" cy="31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eaning-clip-art-clean - Mom Blog Society">
            <a:extLst>
              <a:ext uri="{FF2B5EF4-FFF2-40B4-BE49-F238E27FC236}">
                <a16:creationId xmlns:a16="http://schemas.microsoft.com/office/drawing/2014/main" id="{BEF5F62D-7AB6-684F-BCCA-A401230F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970" y="958452"/>
            <a:ext cx="1994341" cy="199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7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can we get rid of Waste?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63" y="1592871"/>
            <a:ext cx="8865703" cy="49878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are some examples:</a:t>
            </a:r>
          </a:p>
          <a:p>
            <a:pPr marL="0" indent="0">
              <a:buNone/>
            </a:pPr>
            <a:endParaRPr 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F6F2A"/>
              </a:buClr>
              <a:buSzTx/>
            </a:pPr>
            <a:r>
              <a:rPr lang="en-US" altLang="en-US" dirty="0">
                <a:solidFill>
                  <a:srgbClr val="E56618"/>
                </a:solidFill>
                <a:latin typeface="+mj-lt"/>
                <a:ea typeface="Comic Sans MS" panose="030F0902030302020204" pitchFamily="66" charset="0"/>
                <a:cs typeface="Comic Sans MS" panose="030F0902030302020204" pitchFamily="66" charset="0"/>
              </a:rPr>
              <a:t>Donating</a:t>
            </a:r>
            <a:r>
              <a:rPr lang="en-US" altLang="en-US" dirty="0">
                <a:latin typeface="+mj-lt"/>
                <a:ea typeface="Comic Sans MS" panose="030F0902030302020204" pitchFamily="66" charset="0"/>
                <a:cs typeface="Comic Sans MS" panose="030F0902030302020204" pitchFamily="66" charset="0"/>
              </a:rPr>
              <a:t> toys, books and games that you no longer play with.</a:t>
            </a:r>
            <a:endParaRPr lang="en-US" altLang="en-US" dirty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F6F2A"/>
              </a:buClr>
              <a:buSzTx/>
            </a:pPr>
            <a:r>
              <a:rPr lang="en-US" altLang="en-US" dirty="0">
                <a:latin typeface="+mj-lt"/>
                <a:ea typeface="Comic Sans MS" panose="030F0902030302020204" pitchFamily="66" charset="0"/>
                <a:cs typeface="Comic Sans MS" panose="030F0902030302020204" pitchFamily="66" charset="0"/>
              </a:rPr>
              <a:t>Taking out the garbage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F6F2A"/>
              </a:buClr>
              <a:buSzTx/>
            </a:pPr>
            <a:r>
              <a:rPr lang="en-US" altLang="en-US" dirty="0">
                <a:solidFill>
                  <a:srgbClr val="E56618"/>
                </a:solidFill>
                <a:latin typeface="+mj-lt"/>
                <a:ea typeface="Comic Sans MS" panose="030F0902030302020204" pitchFamily="66" charset="0"/>
                <a:cs typeface="Comic Sans MS" panose="030F0902030302020204" pitchFamily="66" charset="0"/>
              </a:rPr>
              <a:t>Cleaning</a:t>
            </a:r>
            <a:r>
              <a:rPr lang="en-US" altLang="en-US" dirty="0">
                <a:latin typeface="+mj-lt"/>
                <a:ea typeface="Comic Sans MS" panose="030F0902030302020204" pitchFamily="66" charset="0"/>
                <a:cs typeface="Comic Sans MS" panose="030F0902030302020204" pitchFamily="66" charset="0"/>
              </a:rPr>
              <a:t> up your room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F6F2A"/>
              </a:buClr>
              <a:buSzTx/>
            </a:pPr>
            <a:r>
              <a:rPr lang="en-US" altLang="en-US" dirty="0">
                <a:latin typeface="+mj-lt"/>
                <a:ea typeface="Comic Sans MS" panose="030F0902030302020204" pitchFamily="66" charset="0"/>
                <a:cs typeface="Comic Sans MS" panose="030F0902030302020204" pitchFamily="66" charset="0"/>
              </a:rPr>
              <a:t>Making sure that there are no toys on the floor.  </a:t>
            </a:r>
            <a:endParaRPr lang="en-US" altLang="en-US" dirty="0">
              <a:latin typeface="+mj-lt"/>
            </a:endParaRP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D9D9284C-81C8-6745-90A5-7B2F9206756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01808" y="958452"/>
            <a:ext cx="2054087" cy="2397968"/>
          </a:xfrm>
          <a:prstGeom prst="rect">
            <a:avLst/>
          </a:prstGeom>
          <a:ln/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273341FC-09AC-914C-9B4F-53EE25DCD4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083456" y="4526758"/>
            <a:ext cx="1604962" cy="1887294"/>
          </a:xfrm>
          <a:prstGeom prst="rect">
            <a:avLst/>
          </a:prstGeom>
          <a:ln/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AB3CF7F-E5F1-6845-B490-79E6D3775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63" y="1592871"/>
            <a:ext cx="9348993" cy="4987879"/>
          </a:xfrm>
        </p:spPr>
        <p:txBody>
          <a:bodyPr/>
          <a:lstStyle/>
          <a:p>
            <a:r>
              <a:rPr lang="en-US" dirty="0">
                <a:solidFill>
                  <a:srgbClr val="EF6F2A"/>
                </a:solidFill>
              </a:rPr>
              <a:t>Industrial Engineer Coloring Page</a:t>
            </a:r>
          </a:p>
          <a:p>
            <a:pPr lvl="1"/>
            <a:r>
              <a:rPr lang="en-US" dirty="0"/>
              <a:t>Throughout this week we will talk about lean and go through some fun activities to help you become a lean expert just like all the Industrial Engineers out there! </a:t>
            </a:r>
          </a:p>
          <a:p>
            <a:pPr marL="0" lvl="0" indent="0">
              <a:buNone/>
            </a:pPr>
            <a:endParaRPr lang="en-US" b="0" dirty="0"/>
          </a:p>
          <a:p>
            <a:pPr lvl="0"/>
            <a:r>
              <a:rPr lang="en-US" dirty="0"/>
              <a:t>Color in this picture of an Industrial Engineer with whatever colors you like!</a:t>
            </a:r>
          </a:p>
          <a:p>
            <a:pPr lvl="0"/>
            <a:r>
              <a:rPr lang="en-US" dirty="0"/>
              <a:t>See worksheet for details.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B3CF7F-E5F1-6845-B490-79E6D3775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96E26A37-2F68-554C-8043-F2B9193D3EB1}"/>
              </a:ext>
            </a:extLst>
          </p:cNvPr>
          <p:cNvPicPr/>
          <p:nvPr/>
        </p:nvPicPr>
        <p:blipFill>
          <a:blip r:embed="rId2"/>
          <a:srcRect r="8653" b="13218"/>
          <a:stretch>
            <a:fillRect/>
          </a:stretch>
        </p:blipFill>
        <p:spPr>
          <a:xfrm>
            <a:off x="9734283" y="736647"/>
            <a:ext cx="2072426" cy="26923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80281241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22</TotalTime>
  <Words>206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6</cp:revision>
  <cp:lastPrinted>2018-04-25T02:50:23Z</cp:lastPrinted>
  <dcterms:created xsi:type="dcterms:W3CDTF">2020-05-07T17:34:33Z</dcterms:created>
  <dcterms:modified xsi:type="dcterms:W3CDTF">2020-08-22T17:30:25Z</dcterms:modified>
</cp:coreProperties>
</file>