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64" r:id="rId4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58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618"/>
    <a:srgbClr val="EF6F2A"/>
    <a:srgbClr val="68696C"/>
    <a:srgbClr val="7C878E"/>
    <a:srgbClr val="E46102"/>
    <a:srgbClr val="EEEEEE"/>
    <a:srgbClr val="D9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89443"/>
  </p:normalViewPr>
  <p:slideViewPr>
    <p:cSldViewPr snapToGrid="0" snapToObjects="1">
      <p:cViewPr varScale="1">
        <p:scale>
          <a:sx n="96" d="100"/>
          <a:sy n="96" d="100"/>
        </p:scale>
        <p:origin x="1080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K-5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Lean Master Certificate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Congratulations!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8805654" cy="4722836"/>
          </a:xfrm>
        </p:spPr>
        <p:txBody>
          <a:bodyPr/>
          <a:lstStyle/>
          <a:p>
            <a:r>
              <a:rPr lang="en-US" dirty="0"/>
              <a:t>You have completed all the topics and activities and are now a </a:t>
            </a:r>
            <a:r>
              <a:rPr lang="en-US" dirty="0">
                <a:solidFill>
                  <a:srgbClr val="E56618"/>
                </a:solidFill>
              </a:rPr>
              <a:t>Lean Master</a:t>
            </a:r>
            <a:r>
              <a:rPr lang="en-US" dirty="0"/>
              <a:t>!</a:t>
            </a:r>
          </a:p>
          <a:p>
            <a:r>
              <a:rPr lang="en-US" dirty="0"/>
              <a:t>You know what you to do when </a:t>
            </a:r>
            <a:r>
              <a:rPr lang="en-US" dirty="0">
                <a:solidFill>
                  <a:srgbClr val="E56618"/>
                </a:solidFill>
              </a:rPr>
              <a:t>you see waste</a:t>
            </a:r>
            <a:r>
              <a:rPr lang="en-US" dirty="0"/>
              <a:t>, and ways to eliminate waste so that you can make your life, and the lives of those around you </a:t>
            </a:r>
            <a:r>
              <a:rPr lang="en-US" dirty="0">
                <a:solidFill>
                  <a:srgbClr val="E56618"/>
                </a:solidFill>
              </a:rPr>
              <a:t>better</a:t>
            </a:r>
            <a:r>
              <a:rPr lang="en-US" dirty="0"/>
              <a:t>!</a:t>
            </a:r>
          </a:p>
          <a:p>
            <a:r>
              <a:rPr lang="en-US" dirty="0"/>
              <a:t>Remember, lean is a way </a:t>
            </a:r>
            <a:r>
              <a:rPr lang="en-US" dirty="0">
                <a:solidFill>
                  <a:srgbClr val="E56618"/>
                </a:solidFill>
              </a:rPr>
              <a:t>of thinking</a:t>
            </a:r>
            <a:r>
              <a:rPr lang="en-US" dirty="0"/>
              <a:t>, when you think lean you </a:t>
            </a:r>
            <a:r>
              <a:rPr lang="en-US" dirty="0">
                <a:solidFill>
                  <a:srgbClr val="E56618"/>
                </a:solidFill>
              </a:rPr>
              <a:t>can improve anything</a:t>
            </a:r>
            <a:r>
              <a:rPr lang="en-US" dirty="0"/>
              <a:t>!</a:t>
            </a:r>
          </a:p>
          <a:p>
            <a:endParaRPr lang="en-US" dirty="0"/>
          </a:p>
        </p:txBody>
      </p:sp>
      <p:pic>
        <p:nvPicPr>
          <p:cNvPr id="1028" name="Picture 4" descr="Congratulations Pictures Free Download for Kids - HD Wallpapers |  Wallpapers Download | High Resolution Wallpapers | Congratulations  pictures, Congratulations ...">
            <a:extLst>
              <a:ext uri="{FF2B5EF4-FFF2-40B4-BE49-F238E27FC236}">
                <a16:creationId xmlns:a16="http://schemas.microsoft.com/office/drawing/2014/main" id="{EB7E9CD7-CF19-EC49-996E-4DCCCEBF8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305" y="958452"/>
            <a:ext cx="3710610" cy="208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191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Lean Master Certificate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5505863" cy="4722836"/>
          </a:xfrm>
        </p:spPr>
        <p:txBody>
          <a:bodyPr/>
          <a:lstStyle/>
          <a:p>
            <a:r>
              <a:rPr lang="en-US" dirty="0"/>
              <a:t>Download the Lean Master Certificate worksheet and print it out.</a:t>
            </a:r>
          </a:p>
          <a:p>
            <a:r>
              <a:rPr lang="en-US" dirty="0">
                <a:solidFill>
                  <a:srgbClr val="EF6F2A"/>
                </a:solidFill>
              </a:rPr>
              <a:t>Write your name on it and hang it somewhere you can see it!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5940FC-55AD-C240-AE25-1FC6D9328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7061" y="1632281"/>
            <a:ext cx="5794976" cy="439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162920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275</TotalTime>
  <Words>107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6</cp:revision>
  <cp:lastPrinted>2018-04-25T02:50:23Z</cp:lastPrinted>
  <dcterms:created xsi:type="dcterms:W3CDTF">2020-05-07T17:34:33Z</dcterms:created>
  <dcterms:modified xsi:type="dcterms:W3CDTF">2020-08-22T17:37:05Z</dcterms:modified>
</cp:coreProperties>
</file>