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8"/>
  </p:notesMasterIdLst>
  <p:handoutMasterIdLst>
    <p:handoutMasterId r:id="rId9"/>
  </p:handoutMasterIdLst>
  <p:sldIdLst>
    <p:sldId id="256" r:id="rId2"/>
    <p:sldId id="258" r:id="rId3"/>
    <p:sldId id="264" r:id="rId4"/>
    <p:sldId id="271" r:id="rId5"/>
    <p:sldId id="265" r:id="rId6"/>
    <p:sldId id="269"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E3563-C2AF-044A-8D9B-13463D2643B3}">
          <p14:sldIdLst>
            <p14:sldId id="256"/>
            <p14:sldId id="258"/>
            <p14:sldId id="264"/>
            <p14:sldId id="271"/>
            <p14:sldId id="265"/>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618"/>
    <a:srgbClr val="D95E00"/>
    <a:srgbClr val="EF6F2A"/>
    <a:srgbClr val="68696C"/>
    <a:srgbClr val="7C878E"/>
    <a:srgbClr val="E46102"/>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89443"/>
  </p:normalViewPr>
  <p:slideViewPr>
    <p:cSldViewPr snapToGrid="0" snapToObjects="1">
      <p:cViewPr varScale="1">
        <p:scale>
          <a:sx n="96" d="100"/>
          <a:sy n="96" d="100"/>
        </p:scale>
        <p:origin x="1080" y="1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6" d="100"/>
          <a:sy n="106" d="100"/>
        </p:scale>
        <p:origin x="43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33BD0-7962-B04A-8E72-AD5168F631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6B94C6-1659-0D42-8942-DAD6793A09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C6931-D0F6-AB40-9D7F-95567148A5C2}" type="datetimeFigureOut">
              <a:rPr lang="en-US" smtClean="0"/>
              <a:t>8/22/20</a:t>
            </a:fld>
            <a:endParaRPr lang="en-US"/>
          </a:p>
        </p:txBody>
      </p:sp>
      <p:sp>
        <p:nvSpPr>
          <p:cNvPr id="4" name="Footer Placeholder 3">
            <a:extLst>
              <a:ext uri="{FF2B5EF4-FFF2-40B4-BE49-F238E27FC236}">
                <a16:creationId xmlns:a16="http://schemas.microsoft.com/office/drawing/2014/main" id="{8BE64BEA-E2E4-BF48-8CF7-45787CAA5A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9BBDE-4EF8-F14C-8AE0-73BF9B0C3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64436-003E-284C-9347-5BCE37456516}" type="slidenum">
              <a:rPr lang="en-US" smtClean="0"/>
              <a:t>‹#›</a:t>
            </a:fld>
            <a:endParaRPr lang="en-US"/>
          </a:p>
        </p:txBody>
      </p:sp>
    </p:spTree>
    <p:extLst>
      <p:ext uri="{BB962C8B-B14F-4D97-AF65-F5344CB8AC3E}">
        <p14:creationId xmlns:p14="http://schemas.microsoft.com/office/powerpoint/2010/main" val="23733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18F2-6801-5147-A332-A6E1C7D69D18}" type="datetimeFigureOut">
              <a:rPr lang="en-US" smtClean="0"/>
              <a:t>8/22/20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F60EF-C37D-4D44-90AD-6140AB570E45}" type="slidenum">
              <a:rPr lang="en-US" smtClean="0"/>
              <a:t>‹#›</a:t>
            </a:fld>
            <a:endParaRPr lang="en-US"/>
          </a:p>
        </p:txBody>
      </p:sp>
    </p:spTree>
    <p:extLst>
      <p:ext uri="{BB962C8B-B14F-4D97-AF65-F5344CB8AC3E}">
        <p14:creationId xmlns:p14="http://schemas.microsoft.com/office/powerpoint/2010/main" val="1818248317"/>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E6F198-A290-D444-B815-53F63A7DD344}"/>
              </a:ext>
            </a:extLst>
          </p:cNvPr>
          <p:cNvSpPr/>
          <p:nvPr userDrawn="1"/>
        </p:nvSpPr>
        <p:spPr>
          <a:xfrm>
            <a:off x="0" y="0"/>
            <a:ext cx="12192000" cy="6858000"/>
          </a:xfrm>
          <a:prstGeom prst="rect">
            <a:avLst/>
          </a:prstGeom>
          <a:solidFill>
            <a:srgbClr val="6869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Graphic 15">
            <a:extLst>
              <a:ext uri="{FF2B5EF4-FFF2-40B4-BE49-F238E27FC236}">
                <a16:creationId xmlns:a16="http://schemas.microsoft.com/office/drawing/2014/main" id="{864226C9-C3CC-FB4B-82EA-5939A745DF2C}"/>
              </a:ext>
            </a:extLst>
          </p:cNvPr>
          <p:cNvSpPr/>
          <p:nvPr/>
        </p:nvSpPr>
        <p:spPr>
          <a:xfrm>
            <a:off x="638565" y="323668"/>
            <a:ext cx="839910" cy="1107632"/>
          </a:xfrm>
          <a:custGeom>
            <a:avLst/>
            <a:gdLst>
              <a:gd name="connsiteX0" fmla="*/ 0 w 839910"/>
              <a:gd name="connsiteY0" fmla="*/ 0 h 1107631"/>
              <a:gd name="connsiteX1" fmla="*/ 0 w 839910"/>
              <a:gd name="connsiteY1" fmla="*/ 396333 h 1107631"/>
              <a:gd name="connsiteX2" fmla="*/ 374285 w 839910"/>
              <a:gd name="connsiteY2" fmla="*/ 550141 h 1107631"/>
              <a:gd name="connsiteX3" fmla="*/ 374285 w 839910"/>
              <a:gd name="connsiteY3" fmla="*/ 554341 h 1107631"/>
              <a:gd name="connsiteX4" fmla="*/ 0 w 839910"/>
              <a:gd name="connsiteY4" fmla="*/ 733347 h 1107631"/>
              <a:gd name="connsiteX5" fmla="*/ 0 w 839910"/>
              <a:gd name="connsiteY5" fmla="*/ 1112881 h 1107631"/>
              <a:gd name="connsiteX6" fmla="*/ 841485 w 839910"/>
              <a:gd name="connsiteY6" fmla="*/ 746470 h 1107631"/>
              <a:gd name="connsiteX7" fmla="*/ 841485 w 839910"/>
              <a:gd name="connsiteY7" fmla="*/ 365886 h 110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910" h="1107631">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w="5248" cap="flat">
            <a:noFill/>
            <a:prstDash val="solid"/>
            <a:miter/>
          </a:ln>
        </p:spPr>
        <p:txBody>
          <a:bodyPr rtlCol="0" anchor="ctr"/>
          <a:lstStyle/>
          <a:p>
            <a:endParaRPr lang="en-US"/>
          </a:p>
        </p:txBody>
      </p:sp>
      <p:sp>
        <p:nvSpPr>
          <p:cNvPr id="5" name="Graphic 14">
            <a:extLst>
              <a:ext uri="{FF2B5EF4-FFF2-40B4-BE49-F238E27FC236}">
                <a16:creationId xmlns:a16="http://schemas.microsoft.com/office/drawing/2014/main" id="{5D90E165-E03D-E446-B230-A8A0404ADBB9}"/>
              </a:ext>
            </a:extLst>
          </p:cNvPr>
          <p:cNvSpPr/>
          <p:nvPr/>
        </p:nvSpPr>
        <p:spPr>
          <a:xfrm>
            <a:off x="-131173" y="3156362"/>
            <a:ext cx="1948476" cy="2569552"/>
          </a:xfrm>
          <a:custGeom>
            <a:avLst/>
            <a:gdLst>
              <a:gd name="connsiteX0" fmla="*/ 0 w 1948475"/>
              <a:gd name="connsiteY0" fmla="*/ 0 h 2569552"/>
              <a:gd name="connsiteX1" fmla="*/ 0 w 1948475"/>
              <a:gd name="connsiteY1" fmla="*/ 919437 h 2569552"/>
              <a:gd name="connsiteX2" fmla="*/ 868289 w 1948475"/>
              <a:gd name="connsiteY2" fmla="*/ 1276252 h 2569552"/>
              <a:gd name="connsiteX3" fmla="*/ 868289 w 1948475"/>
              <a:gd name="connsiteY3" fmla="*/ 1285994 h 2569552"/>
              <a:gd name="connsiteX4" fmla="*/ 0 w 1948475"/>
              <a:gd name="connsiteY4" fmla="*/ 1701263 h 2569552"/>
              <a:gd name="connsiteX5" fmla="*/ 0 w 1948475"/>
              <a:gd name="connsiteY5" fmla="*/ 2581730 h 2569552"/>
              <a:gd name="connsiteX6" fmla="*/ 1952129 w 1948475"/>
              <a:gd name="connsiteY6" fmla="*/ 1731708 h 2569552"/>
              <a:gd name="connsiteX7" fmla="*/ 1952129 w 1948475"/>
              <a:gd name="connsiteY7" fmla="*/ 848805 h 256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475" h="2569552">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w="12171" cap="flat">
            <a:noFill/>
            <a:prstDash val="solid"/>
            <a:miter/>
          </a:ln>
        </p:spPr>
        <p:txBody>
          <a:bodyPr rtlCol="0" anchor="ctr"/>
          <a:lstStyle/>
          <a:p>
            <a:endParaRPr lang="en-US"/>
          </a:p>
        </p:txBody>
      </p:sp>
      <p:sp>
        <p:nvSpPr>
          <p:cNvPr id="7" name="Graphic 16">
            <a:extLst>
              <a:ext uri="{FF2B5EF4-FFF2-40B4-BE49-F238E27FC236}">
                <a16:creationId xmlns:a16="http://schemas.microsoft.com/office/drawing/2014/main" id="{6D37099A-93A9-5349-817A-3E5CC5801FA0}"/>
              </a:ext>
            </a:extLst>
          </p:cNvPr>
          <p:cNvSpPr/>
          <p:nvPr/>
        </p:nvSpPr>
        <p:spPr>
          <a:xfrm>
            <a:off x="7322158" y="3924169"/>
            <a:ext cx="465453" cy="613816"/>
          </a:xfrm>
          <a:custGeom>
            <a:avLst/>
            <a:gdLst>
              <a:gd name="connsiteX0" fmla="*/ 0 w 465452"/>
              <a:gd name="connsiteY0" fmla="*/ 0 h 613815"/>
              <a:gd name="connsiteX1" fmla="*/ 0 w 465452"/>
              <a:gd name="connsiteY1" fmla="*/ 219635 h 613815"/>
              <a:gd name="connsiteX2" fmla="*/ 207417 w 465452"/>
              <a:gd name="connsiteY2" fmla="*/ 304871 h 613815"/>
              <a:gd name="connsiteX3" fmla="*/ 207417 w 465452"/>
              <a:gd name="connsiteY3" fmla="*/ 307199 h 613815"/>
              <a:gd name="connsiteX4" fmla="*/ 0 w 465452"/>
              <a:gd name="connsiteY4" fmla="*/ 406398 h 613815"/>
              <a:gd name="connsiteX5" fmla="*/ 0 w 465452"/>
              <a:gd name="connsiteY5" fmla="*/ 616725 h 613815"/>
              <a:gd name="connsiteX6" fmla="*/ 466325 w 465452"/>
              <a:gd name="connsiteY6" fmla="*/ 413671 h 613815"/>
              <a:gd name="connsiteX7" fmla="*/ 466325 w 465452"/>
              <a:gd name="connsiteY7" fmla="*/ 202763 h 61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52" h="613815">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w="2866" cap="flat">
            <a:noFill/>
            <a:prstDash val="solid"/>
            <a:miter/>
          </a:ln>
        </p:spPr>
        <p:txBody>
          <a:bodyPr rtlCol="0" anchor="ctr"/>
          <a:lstStyle/>
          <a:p>
            <a:endParaRPr lang="en-US"/>
          </a:p>
        </p:txBody>
      </p:sp>
      <p:sp>
        <p:nvSpPr>
          <p:cNvPr id="9" name="Graphic 12">
            <a:extLst>
              <a:ext uri="{FF2B5EF4-FFF2-40B4-BE49-F238E27FC236}">
                <a16:creationId xmlns:a16="http://schemas.microsoft.com/office/drawing/2014/main" id="{67C57C0C-0BD5-8D42-89FF-0100FE9B3B52}"/>
              </a:ext>
            </a:extLst>
          </p:cNvPr>
          <p:cNvSpPr/>
          <p:nvPr/>
        </p:nvSpPr>
        <p:spPr>
          <a:xfrm>
            <a:off x="10872628" y="4558147"/>
            <a:ext cx="839910" cy="1107632"/>
          </a:xfrm>
          <a:custGeom>
            <a:avLst/>
            <a:gdLst>
              <a:gd name="connsiteX0" fmla="*/ 0 w 839910"/>
              <a:gd name="connsiteY0" fmla="*/ 0 h 1107631"/>
              <a:gd name="connsiteX1" fmla="*/ 0 w 839910"/>
              <a:gd name="connsiteY1" fmla="*/ 396333 h 1107631"/>
              <a:gd name="connsiteX2" fmla="*/ 374285 w 839910"/>
              <a:gd name="connsiteY2" fmla="*/ 550141 h 1107631"/>
              <a:gd name="connsiteX3" fmla="*/ 374285 w 839910"/>
              <a:gd name="connsiteY3" fmla="*/ 554341 h 1107631"/>
              <a:gd name="connsiteX4" fmla="*/ 0 w 839910"/>
              <a:gd name="connsiteY4" fmla="*/ 733347 h 1107631"/>
              <a:gd name="connsiteX5" fmla="*/ 0 w 839910"/>
              <a:gd name="connsiteY5" fmla="*/ 1112881 h 1107631"/>
              <a:gd name="connsiteX6" fmla="*/ 841485 w 839910"/>
              <a:gd name="connsiteY6" fmla="*/ 746470 h 1107631"/>
              <a:gd name="connsiteX7" fmla="*/ 841485 w 839910"/>
              <a:gd name="connsiteY7" fmla="*/ 365886 h 110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910" h="1107631">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w="5248" cap="flat">
            <a:noFill/>
            <a:prstDash val="solid"/>
            <a:miter/>
          </a:ln>
        </p:spPr>
        <p:txBody>
          <a:bodyPr rtlCol="0" anchor="ctr"/>
          <a:lstStyle/>
          <a:p>
            <a:endParaRPr lang="en-US"/>
          </a:p>
        </p:txBody>
      </p:sp>
      <p:sp>
        <p:nvSpPr>
          <p:cNvPr id="10" name="Graphic 5">
            <a:extLst>
              <a:ext uri="{FF2B5EF4-FFF2-40B4-BE49-F238E27FC236}">
                <a16:creationId xmlns:a16="http://schemas.microsoft.com/office/drawing/2014/main" id="{979A31A2-953E-A74D-9E31-B5CB603F6E2D}"/>
              </a:ext>
            </a:extLst>
          </p:cNvPr>
          <p:cNvSpPr/>
          <p:nvPr/>
        </p:nvSpPr>
        <p:spPr>
          <a:xfrm>
            <a:off x="9722396" y="411978"/>
            <a:ext cx="2479273" cy="3269541"/>
          </a:xfrm>
          <a:custGeom>
            <a:avLst/>
            <a:gdLst>
              <a:gd name="connsiteX0" fmla="*/ 0 w 2479272"/>
              <a:gd name="connsiteY0" fmla="*/ 0 h 3269540"/>
              <a:gd name="connsiteX1" fmla="*/ 0 w 2479272"/>
              <a:gd name="connsiteY1" fmla="*/ 1169907 h 3269540"/>
              <a:gd name="connsiteX2" fmla="*/ 1104826 w 2479272"/>
              <a:gd name="connsiteY2" fmla="*/ 1623924 h 3269540"/>
              <a:gd name="connsiteX3" fmla="*/ 1104826 w 2479272"/>
              <a:gd name="connsiteY3" fmla="*/ 1636320 h 3269540"/>
              <a:gd name="connsiteX4" fmla="*/ 0 w 2479272"/>
              <a:gd name="connsiteY4" fmla="*/ 2164715 h 3269540"/>
              <a:gd name="connsiteX5" fmla="*/ 0 w 2479272"/>
              <a:gd name="connsiteY5" fmla="*/ 3285036 h 3269540"/>
              <a:gd name="connsiteX6" fmla="*/ 2483921 w 2479272"/>
              <a:gd name="connsiteY6" fmla="*/ 2203454 h 3269540"/>
              <a:gd name="connsiteX7" fmla="*/ 2483921 w 2479272"/>
              <a:gd name="connsiteY7" fmla="*/ 1080033 h 326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272" h="3269540">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w="15478"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0E07FEF9-9E0F-A14B-92C3-3C711C5E0E85}"/>
              </a:ext>
            </a:extLst>
          </p:cNvPr>
          <p:cNvPicPr>
            <a:picLocks noChangeAspect="1"/>
          </p:cNvPicPr>
          <p:nvPr userDrawn="1"/>
        </p:nvPicPr>
        <p:blipFill>
          <a:blip r:embed="rId2"/>
          <a:stretch>
            <a:fillRect/>
          </a:stretch>
        </p:blipFill>
        <p:spPr>
          <a:xfrm>
            <a:off x="11155829" y="124631"/>
            <a:ext cx="694943" cy="217259"/>
          </a:xfrm>
          <a:prstGeom prst="rect">
            <a:avLst/>
          </a:prstGeom>
        </p:spPr>
      </p:pic>
      <p:sp>
        <p:nvSpPr>
          <p:cNvPr id="8" name="Rectangle 7">
            <a:extLst>
              <a:ext uri="{FF2B5EF4-FFF2-40B4-BE49-F238E27FC236}">
                <a16:creationId xmlns:a16="http://schemas.microsoft.com/office/drawing/2014/main" id="{CACDF886-AEDB-D944-B0B0-79D3AEED0D47}"/>
              </a:ext>
            </a:extLst>
          </p:cNvPr>
          <p:cNvSpPr/>
          <p:nvPr/>
        </p:nvSpPr>
        <p:spPr>
          <a:xfrm>
            <a:off x="1524" y="9413"/>
            <a:ext cx="12188952" cy="502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18" name="Picture 17">
            <a:extLst>
              <a:ext uri="{FF2B5EF4-FFF2-40B4-BE49-F238E27FC236}">
                <a16:creationId xmlns:a16="http://schemas.microsoft.com/office/drawing/2014/main" id="{03D8F713-8109-5E43-BCE4-6F8758EF1E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49894" y="107199"/>
            <a:ext cx="656737" cy="328369"/>
          </a:xfrm>
          <a:prstGeom prst="rect">
            <a:avLst/>
          </a:prstGeom>
        </p:spPr>
      </p:pic>
      <p:sp>
        <p:nvSpPr>
          <p:cNvPr id="20" name="Text Placeholder 19">
            <a:extLst>
              <a:ext uri="{FF2B5EF4-FFF2-40B4-BE49-F238E27FC236}">
                <a16:creationId xmlns:a16="http://schemas.microsoft.com/office/drawing/2014/main" id="{FEFD9D4D-26CF-1B40-9449-C3AAAE20A4D6}"/>
              </a:ext>
            </a:extLst>
          </p:cNvPr>
          <p:cNvSpPr>
            <a:spLocks noGrp="1"/>
          </p:cNvSpPr>
          <p:nvPr>
            <p:ph type="body" sz="quarter" idx="10" hasCustomPrompt="1"/>
          </p:nvPr>
        </p:nvSpPr>
        <p:spPr>
          <a:xfrm>
            <a:off x="2677530" y="4383205"/>
            <a:ext cx="7724037" cy="476761"/>
          </a:xfrm>
          <a:prstGeom prst="rect">
            <a:avLst/>
          </a:prstGeom>
        </p:spPr>
        <p:txBody>
          <a:bodyPr/>
          <a:lstStyle>
            <a:lvl1pPr marL="0" indent="0">
              <a:buNone/>
              <a:defRPr sz="2667">
                <a:solidFill>
                  <a:schemeClr val="bg1"/>
                </a:solidFill>
              </a:defRPr>
            </a:lvl1pPr>
          </a:lstStyle>
          <a:p>
            <a:pPr lvl="0"/>
            <a:r>
              <a:rPr lang="en-US" dirty="0"/>
              <a:t>Click to add Subhead</a:t>
            </a:r>
          </a:p>
        </p:txBody>
      </p:sp>
      <p:sp>
        <p:nvSpPr>
          <p:cNvPr id="22" name="Text Placeholder 21">
            <a:extLst>
              <a:ext uri="{FF2B5EF4-FFF2-40B4-BE49-F238E27FC236}">
                <a16:creationId xmlns:a16="http://schemas.microsoft.com/office/drawing/2014/main" id="{7B2897DA-66AE-A946-A7E1-121C04B15FC8}"/>
              </a:ext>
            </a:extLst>
          </p:cNvPr>
          <p:cNvSpPr>
            <a:spLocks noGrp="1"/>
          </p:cNvSpPr>
          <p:nvPr>
            <p:ph type="body" sz="quarter" idx="11" hasCustomPrompt="1"/>
          </p:nvPr>
        </p:nvSpPr>
        <p:spPr>
          <a:xfrm>
            <a:off x="2677530" y="4894068"/>
            <a:ext cx="7724036" cy="545433"/>
          </a:xfrm>
          <a:prstGeom prst="rect">
            <a:avLst/>
          </a:prstGeom>
        </p:spPr>
        <p:txBody>
          <a:bodyPr/>
          <a:lstStyle>
            <a:lvl1pPr marL="0" indent="0">
              <a:buNone/>
              <a:defRPr sz="2667">
                <a:solidFill>
                  <a:schemeClr val="bg1"/>
                </a:solidFill>
              </a:defRPr>
            </a:lvl1pPr>
          </a:lstStyle>
          <a:p>
            <a:pPr lvl="0"/>
            <a:r>
              <a:rPr lang="en-US" dirty="0"/>
              <a:t>Click to add Date</a:t>
            </a:r>
          </a:p>
        </p:txBody>
      </p:sp>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3" name="Text Placeholder 2">
            <a:extLst>
              <a:ext uri="{FF2B5EF4-FFF2-40B4-BE49-F238E27FC236}">
                <a16:creationId xmlns:a16="http://schemas.microsoft.com/office/drawing/2014/main" id="{CBB976E4-ABDA-F340-8D30-F24D2053CEDA}"/>
              </a:ext>
            </a:extLst>
          </p:cNvPr>
          <p:cNvSpPr>
            <a:spLocks noGrp="1"/>
          </p:cNvSpPr>
          <p:nvPr>
            <p:ph type="body" sz="quarter" idx="17" hasCustomPrompt="1"/>
          </p:nvPr>
        </p:nvSpPr>
        <p:spPr>
          <a:xfrm>
            <a:off x="1006053" y="1275718"/>
            <a:ext cx="10151755" cy="3073385"/>
          </a:xfrm>
          <a:prstGeom prst="rect">
            <a:avLst/>
          </a:prstGeom>
        </p:spPr>
        <p:txBody>
          <a:bodyPr/>
          <a:lstStyle>
            <a:lvl1pPr marL="0" indent="0">
              <a:lnSpc>
                <a:spcPct val="90000"/>
              </a:lnSpc>
              <a:buNone/>
              <a:defRPr sz="7200" b="1">
                <a:solidFill>
                  <a:schemeClr val="bg1"/>
                </a:solidFill>
              </a:defRPr>
            </a:lvl1pPr>
          </a:lstStyle>
          <a:p>
            <a:pPr lvl="0"/>
            <a:r>
              <a:rPr lang="en-US" dirty="0"/>
              <a:t>Click to add Presentation Title</a:t>
            </a:r>
          </a:p>
        </p:txBody>
      </p:sp>
    </p:spTree>
    <p:extLst>
      <p:ext uri="{BB962C8B-B14F-4D97-AF65-F5344CB8AC3E}">
        <p14:creationId xmlns:p14="http://schemas.microsoft.com/office/powerpoint/2010/main" val="24433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2494"/>
            <a:ext cx="2674747" cy="0"/>
          </a:xfrm>
          <a:prstGeom prst="line">
            <a:avLst/>
          </a:prstGeom>
          <a:ln>
            <a:solidFill>
              <a:srgbClr val="E4610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2494"/>
            <a:ext cx="8485403" cy="0"/>
          </a:xfrm>
          <a:prstGeom prst="line">
            <a:avLst/>
          </a:prstGeom>
          <a:ln w="12700" cmpd="sng">
            <a:solidFill>
              <a:srgbClr val="E4610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1787F5F2-501C-424A-9865-0DE5CE4A1302}"/>
              </a:ext>
            </a:extLst>
          </p:cNvPr>
          <p:cNvSpPr>
            <a:spLocks noGrp="1"/>
          </p:cNvSpPr>
          <p:nvPr>
            <p:ph type="body" sz="quarter" idx="10" hasCustomPrompt="1"/>
          </p:nvPr>
        </p:nvSpPr>
        <p:spPr>
          <a:xfrm>
            <a:off x="272086" y="987157"/>
            <a:ext cx="3607765" cy="4522861"/>
          </a:xfrm>
          <a:prstGeom prst="rect">
            <a:avLst/>
          </a:prstGeom>
        </p:spPr>
        <p:txBody>
          <a:bodyPr/>
          <a:lstStyle>
            <a:lvl1pPr marL="0" indent="0">
              <a:lnSpc>
                <a:spcPct val="100000"/>
              </a:lnSpc>
              <a:buNone/>
              <a:defRPr b="1">
                <a:solidFill>
                  <a:srgbClr val="E46102"/>
                </a:solidFill>
              </a:defRPr>
            </a:lvl1pPr>
          </a:lstStyle>
          <a:p>
            <a:pPr lvl="0"/>
            <a:r>
              <a:rPr lang="en-US" dirty="0"/>
              <a:t>Click to add Main Header</a:t>
            </a:r>
          </a:p>
        </p:txBody>
      </p:sp>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rgbClr val="E46102"/>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dirty="0"/>
              <a:t>Click to add bullet</a:t>
            </a:r>
          </a:p>
          <a:p>
            <a:pPr lvl="1"/>
            <a:r>
              <a:rPr lang="en-US" dirty="0"/>
              <a:t>Click to add sub-bullet</a:t>
            </a:r>
          </a:p>
          <a:p>
            <a:pPr lvl="2"/>
            <a:r>
              <a:rPr lang="en-US" dirty="0"/>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Tree>
    <p:extLst>
      <p:ext uri="{BB962C8B-B14F-4D97-AF65-F5344CB8AC3E}">
        <p14:creationId xmlns:p14="http://schemas.microsoft.com/office/powerpoint/2010/main" val="277822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4" name="Text Placeholder 23">
            <a:extLst>
              <a:ext uri="{FF2B5EF4-FFF2-40B4-BE49-F238E27FC236}">
                <a16:creationId xmlns:a16="http://schemas.microsoft.com/office/drawing/2014/main" id="{90A3470E-8125-0E4C-8D9E-AE498C694D74}"/>
              </a:ext>
            </a:extLst>
          </p:cNvPr>
          <p:cNvSpPr>
            <a:spLocks noGrp="1"/>
          </p:cNvSpPr>
          <p:nvPr>
            <p:ph type="body" sz="quarter" idx="14" hasCustomPrompt="1"/>
          </p:nvPr>
        </p:nvSpPr>
        <p:spPr>
          <a:xfrm>
            <a:off x="272085" y="958452"/>
            <a:ext cx="11589952" cy="696384"/>
          </a:xfrm>
          <a:prstGeom prst="rect">
            <a:avLst/>
          </a:prstGeom>
        </p:spPr>
        <p:txBody>
          <a:bodyPr/>
          <a:lstStyle>
            <a:lvl1pPr marL="0" indent="0">
              <a:buNone/>
              <a:defRPr sz="3733" b="1">
                <a:solidFill>
                  <a:srgbClr val="E46102"/>
                </a:solidFill>
              </a:defRPr>
            </a:lvl1pPr>
          </a:lstStyle>
          <a:p>
            <a:pPr lvl="0"/>
            <a:r>
              <a:rPr lang="en-US" dirty="0"/>
              <a:t>Click to add Header</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rgbClr val="E46102"/>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dirty="0"/>
              <a:t>Click to add bullet</a:t>
            </a:r>
          </a:p>
          <a:p>
            <a:pPr lvl="1"/>
            <a:r>
              <a:rPr lang="en-US" dirty="0"/>
              <a:t>Click to add sub-bullet</a:t>
            </a:r>
          </a:p>
          <a:p>
            <a:pPr lvl="2"/>
            <a:r>
              <a:rPr lang="en-US" dirty="0"/>
              <a:t>Click to add sub-sub bullet</a:t>
            </a:r>
          </a:p>
        </p:txBody>
      </p:sp>
    </p:spTree>
    <p:extLst>
      <p:ext uri="{BB962C8B-B14F-4D97-AF65-F5344CB8AC3E}">
        <p14:creationId xmlns:p14="http://schemas.microsoft.com/office/powerpoint/2010/main" val="429214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99849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54127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5" name="Text Placeholder 12">
            <a:extLst>
              <a:ext uri="{FF2B5EF4-FFF2-40B4-BE49-F238E27FC236}">
                <a16:creationId xmlns:a16="http://schemas.microsoft.com/office/drawing/2014/main" id="{CAAA33EB-41E5-8B40-9670-C68F679A7D7A}"/>
              </a:ext>
            </a:extLst>
          </p:cNvPr>
          <p:cNvSpPr>
            <a:spLocks noGrp="1"/>
          </p:cNvSpPr>
          <p:nvPr>
            <p:ph type="body" sz="quarter" idx="10" hasCustomPrompt="1"/>
          </p:nvPr>
        </p:nvSpPr>
        <p:spPr>
          <a:xfrm>
            <a:off x="264584" y="862676"/>
            <a:ext cx="3471333" cy="795732"/>
          </a:xfrm>
          <a:prstGeom prst="rect">
            <a:avLst/>
          </a:prstGeom>
        </p:spPr>
        <p:txBody>
          <a:bodyPr/>
          <a:lstStyle>
            <a:lvl1pPr marL="0" indent="0">
              <a:lnSpc>
                <a:spcPct val="100000"/>
              </a:lnSpc>
              <a:buNone/>
              <a:defRPr b="1">
                <a:solidFill>
                  <a:srgbClr val="E46102"/>
                </a:solidFill>
              </a:defRPr>
            </a:lvl1pPr>
          </a:lstStyle>
          <a:p>
            <a:pPr lvl="0"/>
            <a:r>
              <a:rPr lang="en-US" dirty="0"/>
              <a:t>Main Header</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257534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72085" y="513091"/>
            <a:ext cx="2674747" cy="0"/>
          </a:xfrm>
          <a:prstGeom prst="line">
            <a:avLst/>
          </a:prstGeom>
          <a:ln>
            <a:solidFill>
              <a:srgbClr val="E4610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3376635" y="513091"/>
            <a:ext cx="8485403" cy="0"/>
          </a:xfrm>
          <a:prstGeom prst="line">
            <a:avLst/>
          </a:prstGeom>
          <a:ln w="12700" cmpd="sng">
            <a:solidFill>
              <a:srgbClr val="E46102"/>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0" name="Text Placeholder 9">
            <a:extLst>
              <a:ext uri="{FF2B5EF4-FFF2-40B4-BE49-F238E27FC236}">
                <a16:creationId xmlns:a16="http://schemas.microsoft.com/office/drawing/2014/main" id="{89A099A8-CF8E-1C48-82A0-F6A6F7CC0F6B}"/>
              </a:ext>
            </a:extLst>
          </p:cNvPr>
          <p:cNvSpPr>
            <a:spLocks noGrp="1"/>
          </p:cNvSpPr>
          <p:nvPr>
            <p:ph type="body" sz="quarter" idx="15" hasCustomPrompt="1"/>
          </p:nvPr>
        </p:nvSpPr>
        <p:spPr>
          <a:xfrm>
            <a:off x="272085" y="3987800"/>
            <a:ext cx="11589952" cy="1524000"/>
          </a:xfrm>
          <a:prstGeom prst="rect">
            <a:avLst/>
          </a:prstGeom>
        </p:spPr>
        <p:txBody>
          <a:bodyPr/>
          <a:lstStyle>
            <a:lvl1pPr marL="0" indent="0">
              <a:buNone/>
              <a:defRPr sz="5333" b="1"/>
            </a:lvl1pPr>
          </a:lstStyle>
          <a:p>
            <a:pPr lvl="0"/>
            <a:r>
              <a:rPr lang="en-US" dirty="0"/>
              <a:t>Click to add Transition Title</a:t>
            </a:r>
          </a:p>
        </p:txBody>
      </p:sp>
      <p:pic>
        <p:nvPicPr>
          <p:cNvPr id="11" name="Picture 5">
            <a:extLst>
              <a:ext uri="{FF2B5EF4-FFF2-40B4-BE49-F238E27FC236}">
                <a16:creationId xmlns:a16="http://schemas.microsoft.com/office/drawing/2014/main" id="{1F4EC182-26E1-8E4C-B960-2DF3DDFBCB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375" y="151925"/>
            <a:ext cx="624309" cy="312156"/>
          </a:xfrm>
          <a:prstGeom prst="rect">
            <a:avLst/>
          </a:prstGeom>
        </p:spPr>
      </p:pic>
    </p:spTree>
    <p:extLst>
      <p:ext uri="{BB962C8B-B14F-4D97-AF65-F5344CB8AC3E}">
        <p14:creationId xmlns:p14="http://schemas.microsoft.com/office/powerpoint/2010/main" val="207165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a:extLst>
              <a:ext uri="{FF2B5EF4-FFF2-40B4-BE49-F238E27FC236}">
                <a16:creationId xmlns:a16="http://schemas.microsoft.com/office/drawing/2014/main" id="{CD73F756-E117-EE4D-80F1-C25B8572FAA9}"/>
              </a:ext>
            </a:extLst>
          </p:cNvPr>
          <p:cNvSpPr>
            <a:spLocks noGrp="1"/>
          </p:cNvSpPr>
          <p:nvPr>
            <p:ph type="body" sz="quarter" idx="13" hasCustomPrompt="1"/>
          </p:nvPr>
        </p:nvSpPr>
        <p:spPr>
          <a:xfrm>
            <a:off x="272085" y="4258733"/>
            <a:ext cx="11589952" cy="1253067"/>
          </a:xfrm>
          <a:prstGeom prst="rect">
            <a:avLst/>
          </a:prstGeom>
        </p:spPr>
        <p:txBody>
          <a:bodyPr/>
          <a:lstStyle>
            <a:lvl1pPr marL="0" indent="0">
              <a:buNone/>
              <a:defRPr sz="7200" b="1">
                <a:solidFill>
                  <a:schemeClr val="bg1"/>
                </a:solidFill>
              </a:defRPr>
            </a:lvl1pPr>
          </a:lstStyle>
          <a:p>
            <a:pPr lvl="0"/>
            <a:r>
              <a:rPr lang="en-US" dirty="0"/>
              <a:t>Click to add Section Title</a:t>
            </a:r>
          </a:p>
        </p:txBody>
      </p: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9" name="Picture 5">
            <a:extLst>
              <a:ext uri="{FF2B5EF4-FFF2-40B4-BE49-F238E27FC236}">
                <a16:creationId xmlns:a16="http://schemas.microsoft.com/office/drawing/2014/main" id="{4D358B63-2CFC-D646-AC7D-C772A192AF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375" y="151925"/>
            <a:ext cx="624309" cy="312156"/>
          </a:xfrm>
          <a:prstGeom prst="rect">
            <a:avLst/>
          </a:prstGeom>
        </p:spPr>
      </p:pic>
    </p:spTree>
    <p:extLst>
      <p:ext uri="{BB962C8B-B14F-4D97-AF65-F5344CB8AC3E}">
        <p14:creationId xmlns:p14="http://schemas.microsoft.com/office/powerpoint/2010/main" val="385241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B54E10-94DE-5C43-AE71-D50CF104105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24375" y="151925"/>
            <a:ext cx="624309" cy="312156"/>
          </a:xfrm>
          <a:prstGeom prst="rect">
            <a:avLst/>
          </a:prstGeom>
        </p:spPr>
      </p:pic>
      <p:sp>
        <p:nvSpPr>
          <p:cNvPr id="13" name="TextBox 12"/>
          <p:cNvSpPr txBox="1"/>
          <p:nvPr/>
        </p:nvSpPr>
        <p:spPr>
          <a:xfrm>
            <a:off x="10703378" y="257543"/>
            <a:ext cx="1241077" cy="240066"/>
          </a:xfrm>
          <a:prstGeom prst="rect">
            <a:avLst/>
          </a:prstGeom>
          <a:noFill/>
        </p:spPr>
        <p:txBody>
          <a:bodyPr vert="horz" wrap="square" rtlCol="0">
            <a:spAutoFit/>
          </a:bodyPr>
          <a:lstStyle/>
          <a:p>
            <a:pPr algn="r">
              <a:lnSpc>
                <a:spcPct val="80000"/>
              </a:lnSpc>
            </a:pPr>
            <a:r>
              <a:rPr lang="en-US" sz="1200" dirty="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r">
                <a:lnSpc>
                  <a:spcPct val="80000"/>
                </a:lnSpc>
              </a:pPr>
              <a:t>‹#›</a:t>
            </a:fld>
            <a:endParaRPr lang="en-US" sz="1133" dirty="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1C3823F-4E31-6346-A3FC-E4F3404C013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189973" y="306146"/>
            <a:ext cx="2218339" cy="132286"/>
          </a:xfrm>
          <a:prstGeom prst="rect">
            <a:avLst/>
          </a:prstGeom>
        </p:spPr>
      </p:pic>
    </p:spTree>
    <p:extLst>
      <p:ext uri="{BB962C8B-B14F-4D97-AF65-F5344CB8AC3E}">
        <p14:creationId xmlns:p14="http://schemas.microsoft.com/office/powerpoint/2010/main" val="1699808712"/>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50" r:id="rId3"/>
    <p:sldLayoutId id="2147483663" r:id="rId4"/>
    <p:sldLayoutId id="2147483652" r:id="rId5"/>
    <p:sldLayoutId id="2147483656" r:id="rId6"/>
    <p:sldLayoutId id="2147483662" r:id="rId7"/>
    <p:sldLayoutId id="2147483661"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23788-A9CA-A54E-9E8A-67A4C6CBDB92}"/>
              </a:ext>
            </a:extLst>
          </p:cNvPr>
          <p:cNvSpPr>
            <a:spLocks noGrp="1"/>
          </p:cNvSpPr>
          <p:nvPr>
            <p:ph type="body" sz="quarter" idx="10"/>
          </p:nvPr>
        </p:nvSpPr>
        <p:spPr/>
        <p:txBody>
          <a:bodyPr/>
          <a:lstStyle/>
          <a:p>
            <a:r>
              <a:rPr lang="en-US" dirty="0"/>
              <a:t>Toyota Production Systems Lab</a:t>
            </a:r>
          </a:p>
        </p:txBody>
      </p:sp>
      <p:sp>
        <p:nvSpPr>
          <p:cNvPr id="3" name="Text Placeholder 2">
            <a:extLst>
              <a:ext uri="{FF2B5EF4-FFF2-40B4-BE49-F238E27FC236}">
                <a16:creationId xmlns:a16="http://schemas.microsoft.com/office/drawing/2014/main" id="{2DA14F96-BFDB-2F4F-965A-F780BF871431}"/>
              </a:ext>
            </a:extLst>
          </p:cNvPr>
          <p:cNvSpPr>
            <a:spLocks noGrp="1"/>
          </p:cNvSpPr>
          <p:nvPr>
            <p:ph type="body" sz="quarter" idx="11"/>
          </p:nvPr>
        </p:nvSpPr>
        <p:spPr/>
        <p:txBody>
          <a:bodyPr/>
          <a:lstStyle/>
          <a:p>
            <a:r>
              <a:rPr lang="en-US" dirty="0"/>
              <a:t>Grade K-5</a:t>
            </a:r>
          </a:p>
        </p:txBody>
      </p:sp>
      <p:sp>
        <p:nvSpPr>
          <p:cNvPr id="5" name="Text Placeholder 4">
            <a:extLst>
              <a:ext uri="{FF2B5EF4-FFF2-40B4-BE49-F238E27FC236}">
                <a16:creationId xmlns:a16="http://schemas.microsoft.com/office/drawing/2014/main" id="{71226E37-4DA9-8A45-A754-3511858EC5A4}"/>
              </a:ext>
            </a:extLst>
          </p:cNvPr>
          <p:cNvSpPr>
            <a:spLocks noGrp="1"/>
          </p:cNvSpPr>
          <p:nvPr>
            <p:ph type="body" sz="quarter" idx="17"/>
          </p:nvPr>
        </p:nvSpPr>
        <p:spPr/>
        <p:txBody>
          <a:bodyPr/>
          <a:lstStyle/>
          <a:p>
            <a:r>
              <a:rPr lang="en-US"/>
              <a:t>Lean:</a:t>
            </a:r>
            <a:endParaRPr lang="en-US" dirty="0"/>
          </a:p>
          <a:p>
            <a:r>
              <a:rPr lang="en-US" dirty="0"/>
              <a:t>Value Stream Mapping</a:t>
            </a:r>
          </a:p>
        </p:txBody>
      </p:sp>
    </p:spTree>
    <p:extLst>
      <p:ext uri="{BB962C8B-B14F-4D97-AF65-F5344CB8AC3E}">
        <p14:creationId xmlns:p14="http://schemas.microsoft.com/office/powerpoint/2010/main" val="1613472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D70076-164D-EC43-86A4-0DFA455CDBE6}"/>
              </a:ext>
            </a:extLst>
          </p:cNvPr>
          <p:cNvSpPr>
            <a:spLocks noGrp="1"/>
          </p:cNvSpPr>
          <p:nvPr>
            <p:ph type="body" sz="quarter" idx="14"/>
          </p:nvPr>
        </p:nvSpPr>
        <p:spPr/>
        <p:txBody>
          <a:bodyPr/>
          <a:lstStyle/>
          <a:p>
            <a:r>
              <a:rPr lang="en-US" dirty="0"/>
              <a:t>Value Stream Mapping</a:t>
            </a:r>
          </a:p>
        </p:txBody>
      </p:sp>
      <p:sp>
        <p:nvSpPr>
          <p:cNvPr id="4" name="Text Placeholder 3">
            <a:extLst>
              <a:ext uri="{FF2B5EF4-FFF2-40B4-BE49-F238E27FC236}">
                <a16:creationId xmlns:a16="http://schemas.microsoft.com/office/drawing/2014/main" id="{5316971D-88E4-5947-8247-BD2458B32374}"/>
              </a:ext>
            </a:extLst>
          </p:cNvPr>
          <p:cNvSpPr>
            <a:spLocks noGrp="1"/>
          </p:cNvSpPr>
          <p:nvPr>
            <p:ph type="body" sz="quarter" idx="15"/>
          </p:nvPr>
        </p:nvSpPr>
        <p:spPr>
          <a:xfrm>
            <a:off x="272085" y="1744225"/>
            <a:ext cx="11589952" cy="4722836"/>
          </a:xfrm>
        </p:spPr>
        <p:txBody>
          <a:bodyPr/>
          <a:lstStyle/>
          <a:p>
            <a:r>
              <a:rPr lang="en-US" dirty="0"/>
              <a:t>Value Stream Mapping is a great tool that Industrial Engineers use in order to see the process from a </a:t>
            </a:r>
            <a:r>
              <a:rPr lang="en-US" dirty="0">
                <a:solidFill>
                  <a:srgbClr val="EF6F2A"/>
                </a:solidFill>
              </a:rPr>
              <a:t>“birds eye view”</a:t>
            </a:r>
            <a:r>
              <a:rPr lang="en-US" dirty="0"/>
              <a:t>. </a:t>
            </a:r>
            <a:r>
              <a:rPr lang="en-US" dirty="0">
                <a:solidFill>
                  <a:srgbClr val="EF6F2A"/>
                </a:solidFill>
              </a:rPr>
              <a:t> </a:t>
            </a:r>
          </a:p>
          <a:p>
            <a:r>
              <a:rPr lang="en-US" dirty="0"/>
              <a:t>This means that they can </a:t>
            </a:r>
            <a:r>
              <a:rPr lang="en-US" dirty="0">
                <a:solidFill>
                  <a:srgbClr val="E56618"/>
                </a:solidFill>
              </a:rPr>
              <a:t>see everything going on </a:t>
            </a:r>
            <a:r>
              <a:rPr lang="en-US" dirty="0"/>
              <a:t>and can identify areas of improvement where they can help!  </a:t>
            </a:r>
          </a:p>
          <a:p>
            <a:endParaRPr lang="en-US" dirty="0"/>
          </a:p>
          <a:p>
            <a:endParaRPr lang="en-US" dirty="0"/>
          </a:p>
        </p:txBody>
      </p:sp>
      <p:pic>
        <p:nvPicPr>
          <p:cNvPr id="1026" name="Picture 2" descr="Bird Eye View Stock Illustrations, Cliparts And Royalty Free Bird Eye View  Vectors">
            <a:extLst>
              <a:ext uri="{FF2B5EF4-FFF2-40B4-BE49-F238E27FC236}">
                <a16:creationId xmlns:a16="http://schemas.microsoft.com/office/drawing/2014/main" id="{B6DAA265-004B-F046-B21E-ED5E3F294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761" y="4417611"/>
            <a:ext cx="3281570" cy="229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91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D70076-164D-EC43-86A4-0DFA455CDBE6}"/>
              </a:ext>
            </a:extLst>
          </p:cNvPr>
          <p:cNvSpPr>
            <a:spLocks noGrp="1"/>
          </p:cNvSpPr>
          <p:nvPr>
            <p:ph type="body" sz="quarter" idx="14"/>
          </p:nvPr>
        </p:nvSpPr>
        <p:spPr/>
        <p:txBody>
          <a:bodyPr/>
          <a:lstStyle/>
          <a:p>
            <a:r>
              <a:rPr lang="en-US" dirty="0"/>
              <a:t>What is a Value Stream Map?</a:t>
            </a:r>
          </a:p>
        </p:txBody>
      </p:sp>
      <p:sp>
        <p:nvSpPr>
          <p:cNvPr id="4" name="Text Placeholder 3">
            <a:extLst>
              <a:ext uri="{FF2B5EF4-FFF2-40B4-BE49-F238E27FC236}">
                <a16:creationId xmlns:a16="http://schemas.microsoft.com/office/drawing/2014/main" id="{5316971D-88E4-5947-8247-BD2458B32374}"/>
              </a:ext>
            </a:extLst>
          </p:cNvPr>
          <p:cNvSpPr>
            <a:spLocks noGrp="1"/>
          </p:cNvSpPr>
          <p:nvPr>
            <p:ph type="body" sz="quarter" idx="15"/>
          </p:nvPr>
        </p:nvSpPr>
        <p:spPr>
          <a:xfrm>
            <a:off x="272085" y="1744225"/>
            <a:ext cx="10780228" cy="4722836"/>
          </a:xfrm>
        </p:spPr>
        <p:txBody>
          <a:bodyPr/>
          <a:lstStyle/>
          <a:p>
            <a:r>
              <a:rPr lang="en-US" sz="2800" dirty="0"/>
              <a:t>Let’s think of it like a </a:t>
            </a:r>
            <a:r>
              <a:rPr lang="en-US" sz="2800" dirty="0">
                <a:solidFill>
                  <a:srgbClr val="E56618"/>
                </a:solidFill>
              </a:rPr>
              <a:t>Treasure Map</a:t>
            </a:r>
            <a:r>
              <a:rPr lang="en-US" sz="2800" dirty="0"/>
              <a:t>!</a:t>
            </a:r>
          </a:p>
          <a:p>
            <a:r>
              <a:rPr lang="en-US" sz="2800" dirty="0"/>
              <a:t>Value</a:t>
            </a:r>
          </a:p>
          <a:p>
            <a:pPr lvl="1"/>
            <a:r>
              <a:rPr lang="en-US" sz="2400" dirty="0"/>
              <a:t>Something that has meaning… like buried treasure!</a:t>
            </a:r>
          </a:p>
          <a:p>
            <a:r>
              <a:rPr lang="en-US" sz="2800" dirty="0"/>
              <a:t>Stream  </a:t>
            </a:r>
          </a:p>
          <a:p>
            <a:pPr lvl="1"/>
            <a:r>
              <a:rPr lang="en-US" sz="2400" dirty="0"/>
              <a:t>Like a river, which flows from one place to another, so does the path of a treasure map, it flows from one step to another to reach the value or treasure!</a:t>
            </a:r>
          </a:p>
          <a:p>
            <a:r>
              <a:rPr lang="en-US" sz="2800" dirty="0"/>
              <a:t> Map  </a:t>
            </a:r>
          </a:p>
          <a:p>
            <a:pPr lvl="1"/>
            <a:r>
              <a:rPr lang="en-US" sz="2400" dirty="0"/>
              <a:t>A piece of paper that shows you where everything is in an area and where to go, just like a treasure map. </a:t>
            </a:r>
          </a:p>
          <a:p>
            <a:endParaRPr lang="en-US" sz="2800" dirty="0"/>
          </a:p>
          <a:p>
            <a:endParaRPr lang="en-US" dirty="0"/>
          </a:p>
          <a:p>
            <a:endParaRPr lang="en-US" dirty="0"/>
          </a:p>
        </p:txBody>
      </p:sp>
      <p:pic>
        <p:nvPicPr>
          <p:cNvPr id="5" name="image1.png">
            <a:extLst>
              <a:ext uri="{FF2B5EF4-FFF2-40B4-BE49-F238E27FC236}">
                <a16:creationId xmlns:a16="http://schemas.microsoft.com/office/drawing/2014/main" id="{52DF3209-90AD-8944-99E2-7395763BB564}"/>
              </a:ext>
            </a:extLst>
          </p:cNvPr>
          <p:cNvPicPr/>
          <p:nvPr/>
        </p:nvPicPr>
        <p:blipFill>
          <a:blip r:embed="rId2"/>
          <a:srcRect b="9090"/>
          <a:stretch>
            <a:fillRect/>
          </a:stretch>
        </p:blipFill>
        <p:spPr>
          <a:xfrm>
            <a:off x="8220338" y="2433955"/>
            <a:ext cx="1052195" cy="995045"/>
          </a:xfrm>
          <a:prstGeom prst="rect">
            <a:avLst/>
          </a:prstGeom>
          <a:ln/>
        </p:spPr>
      </p:pic>
      <p:pic>
        <p:nvPicPr>
          <p:cNvPr id="6" name="image2.png">
            <a:extLst>
              <a:ext uri="{FF2B5EF4-FFF2-40B4-BE49-F238E27FC236}">
                <a16:creationId xmlns:a16="http://schemas.microsoft.com/office/drawing/2014/main" id="{637CD6A0-7EA9-A146-B79A-475E43D66DFE}"/>
              </a:ext>
            </a:extLst>
          </p:cNvPr>
          <p:cNvPicPr/>
          <p:nvPr/>
        </p:nvPicPr>
        <p:blipFill>
          <a:blip r:embed="rId3"/>
          <a:srcRect/>
          <a:stretch>
            <a:fillRect/>
          </a:stretch>
        </p:blipFill>
        <p:spPr>
          <a:xfrm>
            <a:off x="11007103" y="3429000"/>
            <a:ext cx="825500" cy="833120"/>
          </a:xfrm>
          <a:prstGeom prst="rect">
            <a:avLst/>
          </a:prstGeom>
          <a:ln/>
        </p:spPr>
      </p:pic>
      <p:pic>
        <p:nvPicPr>
          <p:cNvPr id="7" name="image3.png">
            <a:extLst>
              <a:ext uri="{FF2B5EF4-FFF2-40B4-BE49-F238E27FC236}">
                <a16:creationId xmlns:a16="http://schemas.microsoft.com/office/drawing/2014/main" id="{274227C1-A3DD-D045-9C98-2B63F701F0D7}"/>
              </a:ext>
            </a:extLst>
          </p:cNvPr>
          <p:cNvPicPr/>
          <p:nvPr/>
        </p:nvPicPr>
        <p:blipFill>
          <a:blip r:embed="rId4"/>
          <a:srcRect b="2193"/>
          <a:stretch>
            <a:fillRect/>
          </a:stretch>
        </p:blipFill>
        <p:spPr>
          <a:xfrm>
            <a:off x="10724845" y="5201659"/>
            <a:ext cx="1195070" cy="907415"/>
          </a:xfrm>
          <a:prstGeom prst="rect">
            <a:avLst/>
          </a:prstGeom>
          <a:ln/>
        </p:spPr>
      </p:pic>
    </p:spTree>
    <p:extLst>
      <p:ext uri="{BB962C8B-B14F-4D97-AF65-F5344CB8AC3E}">
        <p14:creationId xmlns:p14="http://schemas.microsoft.com/office/powerpoint/2010/main" val="168816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D70076-164D-EC43-86A4-0DFA455CDBE6}"/>
              </a:ext>
            </a:extLst>
          </p:cNvPr>
          <p:cNvSpPr>
            <a:spLocks noGrp="1"/>
          </p:cNvSpPr>
          <p:nvPr>
            <p:ph type="body" sz="quarter" idx="14"/>
          </p:nvPr>
        </p:nvSpPr>
        <p:spPr/>
        <p:txBody>
          <a:bodyPr/>
          <a:lstStyle/>
          <a:p>
            <a:r>
              <a:rPr lang="en-US" dirty="0"/>
              <a:t>Parts of a Value Stream Map</a:t>
            </a:r>
          </a:p>
        </p:txBody>
      </p:sp>
      <p:sp>
        <p:nvSpPr>
          <p:cNvPr id="4" name="Text Placeholder 3">
            <a:extLst>
              <a:ext uri="{FF2B5EF4-FFF2-40B4-BE49-F238E27FC236}">
                <a16:creationId xmlns:a16="http://schemas.microsoft.com/office/drawing/2014/main" id="{5316971D-88E4-5947-8247-BD2458B32374}"/>
              </a:ext>
            </a:extLst>
          </p:cNvPr>
          <p:cNvSpPr>
            <a:spLocks noGrp="1"/>
          </p:cNvSpPr>
          <p:nvPr>
            <p:ph type="body" sz="quarter" idx="15"/>
          </p:nvPr>
        </p:nvSpPr>
        <p:spPr>
          <a:xfrm>
            <a:off x="272085" y="1744225"/>
            <a:ext cx="11589952" cy="4722836"/>
          </a:xfrm>
        </p:spPr>
        <p:txBody>
          <a:bodyPr/>
          <a:lstStyle/>
          <a:p>
            <a:r>
              <a:rPr lang="en-US" dirty="0"/>
              <a:t>Now that we know what a Value stream Map is, let's find out what are the important parts that help engineers create lean in a process.</a:t>
            </a:r>
          </a:p>
          <a:p>
            <a:pPr marL="0" indent="0">
              <a:buNone/>
            </a:pPr>
            <a:endParaRPr lang="en-US" dirty="0"/>
          </a:p>
        </p:txBody>
      </p:sp>
      <p:pic>
        <p:nvPicPr>
          <p:cNvPr id="5" name="image3.png">
            <a:extLst>
              <a:ext uri="{FF2B5EF4-FFF2-40B4-BE49-F238E27FC236}">
                <a16:creationId xmlns:a16="http://schemas.microsoft.com/office/drawing/2014/main" id="{517890A2-E54B-774C-B0E7-98142C92EFFE}"/>
              </a:ext>
            </a:extLst>
          </p:cNvPr>
          <p:cNvPicPr/>
          <p:nvPr/>
        </p:nvPicPr>
        <p:blipFill>
          <a:blip r:embed="rId2"/>
          <a:srcRect b="2193"/>
          <a:stretch>
            <a:fillRect/>
          </a:stretch>
        </p:blipFill>
        <p:spPr>
          <a:xfrm>
            <a:off x="8547652" y="3578087"/>
            <a:ext cx="3372263" cy="2530987"/>
          </a:xfrm>
          <a:prstGeom prst="rect">
            <a:avLst/>
          </a:prstGeom>
          <a:ln/>
        </p:spPr>
      </p:pic>
      <p:pic>
        <p:nvPicPr>
          <p:cNvPr id="6" name="image2.png">
            <a:extLst>
              <a:ext uri="{FF2B5EF4-FFF2-40B4-BE49-F238E27FC236}">
                <a16:creationId xmlns:a16="http://schemas.microsoft.com/office/drawing/2014/main" id="{78320D0E-CCFF-6149-B455-D8F8A72D8AC5}"/>
              </a:ext>
            </a:extLst>
          </p:cNvPr>
          <p:cNvPicPr/>
          <p:nvPr/>
        </p:nvPicPr>
        <p:blipFill>
          <a:blip r:embed="rId3"/>
          <a:srcRect/>
          <a:stretch>
            <a:fillRect/>
          </a:stretch>
        </p:blipFill>
        <p:spPr>
          <a:xfrm>
            <a:off x="4553294" y="3578087"/>
            <a:ext cx="2616132" cy="2403413"/>
          </a:xfrm>
          <a:prstGeom prst="rect">
            <a:avLst/>
          </a:prstGeom>
          <a:ln/>
        </p:spPr>
      </p:pic>
      <p:pic>
        <p:nvPicPr>
          <p:cNvPr id="7" name="image1.png">
            <a:extLst>
              <a:ext uri="{FF2B5EF4-FFF2-40B4-BE49-F238E27FC236}">
                <a16:creationId xmlns:a16="http://schemas.microsoft.com/office/drawing/2014/main" id="{DD46F441-DEEC-3E4D-99F3-1A9AAAC94167}"/>
              </a:ext>
            </a:extLst>
          </p:cNvPr>
          <p:cNvPicPr/>
          <p:nvPr/>
        </p:nvPicPr>
        <p:blipFill>
          <a:blip r:embed="rId4"/>
          <a:srcRect b="9090"/>
          <a:stretch>
            <a:fillRect/>
          </a:stretch>
        </p:blipFill>
        <p:spPr>
          <a:xfrm>
            <a:off x="653346" y="3536654"/>
            <a:ext cx="2521722" cy="2530986"/>
          </a:xfrm>
          <a:prstGeom prst="rect">
            <a:avLst/>
          </a:prstGeom>
          <a:ln/>
        </p:spPr>
      </p:pic>
    </p:spTree>
    <p:extLst>
      <p:ext uri="{BB962C8B-B14F-4D97-AF65-F5344CB8AC3E}">
        <p14:creationId xmlns:p14="http://schemas.microsoft.com/office/powerpoint/2010/main" val="97459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D70076-164D-EC43-86A4-0DFA455CDBE6}"/>
              </a:ext>
            </a:extLst>
          </p:cNvPr>
          <p:cNvSpPr>
            <a:spLocks noGrp="1"/>
          </p:cNvSpPr>
          <p:nvPr>
            <p:ph type="body" sz="quarter" idx="14"/>
          </p:nvPr>
        </p:nvSpPr>
        <p:spPr/>
        <p:txBody>
          <a:bodyPr/>
          <a:lstStyle/>
          <a:p>
            <a:r>
              <a:rPr lang="en-US" dirty="0"/>
              <a:t>Parts of a Value Stream Map</a:t>
            </a:r>
          </a:p>
        </p:txBody>
      </p:sp>
      <p:sp>
        <p:nvSpPr>
          <p:cNvPr id="4" name="Text Placeholder 3">
            <a:extLst>
              <a:ext uri="{FF2B5EF4-FFF2-40B4-BE49-F238E27FC236}">
                <a16:creationId xmlns:a16="http://schemas.microsoft.com/office/drawing/2014/main" id="{5316971D-88E4-5947-8247-BD2458B32374}"/>
              </a:ext>
            </a:extLst>
          </p:cNvPr>
          <p:cNvSpPr>
            <a:spLocks noGrp="1"/>
          </p:cNvSpPr>
          <p:nvPr>
            <p:ph type="body" sz="quarter" idx="15"/>
          </p:nvPr>
        </p:nvSpPr>
        <p:spPr>
          <a:xfrm>
            <a:off x="272085" y="1744225"/>
            <a:ext cx="11589952" cy="4722836"/>
          </a:xfrm>
        </p:spPr>
        <p:txBody>
          <a:bodyPr/>
          <a:lstStyle/>
          <a:p>
            <a:pPr marL="514350" lvl="0" indent="-514350">
              <a:buFont typeface="+mj-lt"/>
              <a:buAutoNum type="arabicPeriod"/>
            </a:pPr>
            <a:r>
              <a:rPr lang="en-US" sz="2400" dirty="0"/>
              <a:t>Numbering the steps: </a:t>
            </a:r>
            <a:r>
              <a:rPr lang="en-US" sz="2400" dirty="0">
                <a:solidFill>
                  <a:srgbClr val="E56618"/>
                </a:solidFill>
              </a:rPr>
              <a:t>1,2,3,4,5</a:t>
            </a:r>
          </a:p>
          <a:p>
            <a:pPr marL="819143" lvl="1" indent="-514350">
              <a:buFont typeface="+mj-lt"/>
              <a:buAutoNum type="arabicPeriod"/>
            </a:pPr>
            <a:r>
              <a:rPr lang="en-US" sz="2000" dirty="0"/>
              <a:t>It is always good to put a number starting at 1 for the first step all the way to the last step.</a:t>
            </a:r>
          </a:p>
          <a:p>
            <a:pPr marL="514350" lvl="0" indent="-514350">
              <a:buFont typeface="+mj-lt"/>
              <a:buAutoNum type="arabicPeriod"/>
            </a:pPr>
            <a:r>
              <a:rPr lang="en-US" sz="2400" dirty="0"/>
              <a:t>Name for each step:  </a:t>
            </a:r>
            <a:r>
              <a:rPr lang="en-US" sz="2400" dirty="0">
                <a:solidFill>
                  <a:srgbClr val="E56618"/>
                </a:solidFill>
              </a:rPr>
              <a:t>Start, End</a:t>
            </a:r>
          </a:p>
          <a:p>
            <a:pPr marL="819143" lvl="1" indent="-514350">
              <a:buFont typeface="+mj-lt"/>
              <a:buAutoNum type="arabicPeriod"/>
            </a:pPr>
            <a:r>
              <a:rPr lang="en-US" sz="2000" dirty="0"/>
              <a:t>So we know what happens at each step in the process.</a:t>
            </a:r>
          </a:p>
          <a:p>
            <a:pPr marL="514350" lvl="0" indent="-514350">
              <a:buFont typeface="+mj-lt"/>
              <a:buAutoNum type="arabicPeriod"/>
            </a:pPr>
            <a:r>
              <a:rPr lang="en-US" sz="2400" dirty="0"/>
              <a:t>Put arrows to show the path:  </a:t>
            </a:r>
          </a:p>
          <a:p>
            <a:pPr marL="819143" lvl="1" indent="-514350">
              <a:buFont typeface="+mj-lt"/>
              <a:buAutoNum type="arabicPeriod"/>
            </a:pPr>
            <a:r>
              <a:rPr lang="en-US" sz="2000" dirty="0"/>
              <a:t>This helps us see where we need to go.</a:t>
            </a:r>
          </a:p>
          <a:p>
            <a:pPr marL="514350" lvl="0" indent="-514350">
              <a:buFont typeface="+mj-lt"/>
              <a:buAutoNum type="arabicPeriod"/>
            </a:pPr>
            <a:r>
              <a:rPr lang="en-US" sz="2400" dirty="0"/>
              <a:t>Star areas for Problems:  </a:t>
            </a:r>
          </a:p>
          <a:p>
            <a:pPr marL="819143" lvl="1" indent="-514350">
              <a:buFont typeface="+mj-lt"/>
              <a:buAutoNum type="arabicPeriod"/>
            </a:pPr>
            <a:r>
              <a:rPr lang="en-US" sz="2000" dirty="0"/>
              <a:t>Engineers put stars where we can see problems or danger ahead.  The stars will stand out on the map and tell us where we can improve!</a:t>
            </a:r>
          </a:p>
          <a:p>
            <a:pPr marL="514350" lvl="0" indent="-514350">
              <a:buFont typeface="+mj-lt"/>
              <a:buAutoNum type="arabicPeriod"/>
            </a:pPr>
            <a:r>
              <a:rPr lang="en-US" sz="2400" dirty="0"/>
              <a:t>Create a list of Solutions for the Stars:  </a:t>
            </a:r>
          </a:p>
          <a:p>
            <a:pPr marL="819143" lvl="1" indent="-514350">
              <a:buFont typeface="+mj-lt"/>
              <a:buAutoNum type="arabicPeriod"/>
            </a:pPr>
            <a:r>
              <a:rPr lang="en-US" sz="2000" dirty="0"/>
              <a:t>Engineers see the stars and then think of ways to go around them and come up with solutions to help them reach their goal, the buried treasure!</a:t>
            </a:r>
          </a:p>
          <a:p>
            <a:endParaRPr lang="en-US" dirty="0"/>
          </a:p>
        </p:txBody>
      </p:sp>
      <p:sp>
        <p:nvSpPr>
          <p:cNvPr id="7" name="Right Arrow 6">
            <a:extLst>
              <a:ext uri="{FF2B5EF4-FFF2-40B4-BE49-F238E27FC236}">
                <a16:creationId xmlns:a16="http://schemas.microsoft.com/office/drawing/2014/main" id="{A83F113A-9C24-AB4E-A5B1-597BA7C73F93}"/>
              </a:ext>
            </a:extLst>
          </p:cNvPr>
          <p:cNvSpPr/>
          <p:nvPr/>
        </p:nvSpPr>
        <p:spPr>
          <a:xfrm>
            <a:off x="5128591" y="3535018"/>
            <a:ext cx="636105" cy="175591"/>
          </a:xfrm>
          <a:prstGeom prst="rightArrow">
            <a:avLst/>
          </a:prstGeom>
          <a:solidFill>
            <a:srgbClr val="D95E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396F0441-7A66-864D-86DA-CF8D2A5F6FEB}"/>
              </a:ext>
            </a:extLst>
          </p:cNvPr>
          <p:cNvSpPr/>
          <p:nvPr/>
        </p:nvSpPr>
        <p:spPr>
          <a:xfrm>
            <a:off x="4492487" y="4105643"/>
            <a:ext cx="437321" cy="410817"/>
          </a:xfrm>
          <a:prstGeom prst="star5">
            <a:avLst/>
          </a:prstGeom>
          <a:solidFill>
            <a:srgbClr val="D95E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4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D7D211-4B2B-DD4E-A0AF-82294C3B2227}"/>
              </a:ext>
            </a:extLst>
          </p:cNvPr>
          <p:cNvSpPr>
            <a:spLocks noGrp="1"/>
          </p:cNvSpPr>
          <p:nvPr>
            <p:ph type="body" sz="quarter" idx="14"/>
          </p:nvPr>
        </p:nvSpPr>
        <p:spPr/>
        <p:txBody>
          <a:bodyPr/>
          <a:lstStyle/>
          <a:p>
            <a:r>
              <a:rPr lang="en-US" dirty="0"/>
              <a:t>Activity</a:t>
            </a:r>
          </a:p>
        </p:txBody>
      </p:sp>
      <p:sp>
        <p:nvSpPr>
          <p:cNvPr id="8" name="Text Placeholder 7">
            <a:extLst>
              <a:ext uri="{FF2B5EF4-FFF2-40B4-BE49-F238E27FC236}">
                <a16:creationId xmlns:a16="http://schemas.microsoft.com/office/drawing/2014/main" id="{F35AC211-CD68-A04A-B19C-593D4FA37247}"/>
              </a:ext>
            </a:extLst>
          </p:cNvPr>
          <p:cNvSpPr>
            <a:spLocks noGrp="1"/>
          </p:cNvSpPr>
          <p:nvPr>
            <p:ph type="body" sz="quarter" idx="15"/>
          </p:nvPr>
        </p:nvSpPr>
        <p:spPr>
          <a:xfrm>
            <a:off x="272085" y="1903250"/>
            <a:ext cx="11589952" cy="4954750"/>
          </a:xfrm>
        </p:spPr>
        <p:txBody>
          <a:bodyPr/>
          <a:lstStyle/>
          <a:p>
            <a:r>
              <a:rPr lang="en-US" dirty="0">
                <a:solidFill>
                  <a:srgbClr val="E56618"/>
                </a:solidFill>
              </a:rPr>
              <a:t>Lean Treasure Map with Pirate Pete!</a:t>
            </a:r>
          </a:p>
          <a:p>
            <a:pPr lvl="1"/>
            <a:r>
              <a:rPr lang="en-US" dirty="0">
                <a:solidFill>
                  <a:srgbClr val="E56618"/>
                </a:solidFill>
              </a:rPr>
              <a:t>Pirate Pete </a:t>
            </a:r>
            <a:r>
              <a:rPr lang="en-US" dirty="0"/>
              <a:t>loves searching for buried treasure, he finds lots of valuable objects and loves adventure.  He and his crew are setting out on a new treasure hunt and want to be sure that they do not encounter any danger on the way.  The map below shows his plan.  Pirate Pete added you to the crew to make sure that they can get to the buried treasure safely.  Can you help Pirate Pete and his crew by using the Value Stream Map elements we just learned?</a:t>
            </a:r>
          </a:p>
          <a:p>
            <a:pPr lvl="1"/>
            <a:r>
              <a:rPr lang="en-US" b="1" dirty="0"/>
              <a:t>See worksheet for instructions &amp; details.</a:t>
            </a:r>
          </a:p>
          <a:p>
            <a:endParaRPr lang="en-US" dirty="0"/>
          </a:p>
        </p:txBody>
      </p:sp>
      <p:pic>
        <p:nvPicPr>
          <p:cNvPr id="5" name="image3.png">
            <a:extLst>
              <a:ext uri="{FF2B5EF4-FFF2-40B4-BE49-F238E27FC236}">
                <a16:creationId xmlns:a16="http://schemas.microsoft.com/office/drawing/2014/main" id="{7E02E02A-4EEE-3944-88F4-AF8770AA6B49}"/>
              </a:ext>
            </a:extLst>
          </p:cNvPr>
          <p:cNvPicPr/>
          <p:nvPr/>
        </p:nvPicPr>
        <p:blipFill>
          <a:blip r:embed="rId2"/>
          <a:srcRect b="2193"/>
          <a:stretch>
            <a:fillRect/>
          </a:stretch>
        </p:blipFill>
        <p:spPr>
          <a:xfrm>
            <a:off x="8913222" y="4947253"/>
            <a:ext cx="2644015" cy="1910747"/>
          </a:xfrm>
          <a:prstGeom prst="rect">
            <a:avLst/>
          </a:prstGeom>
          <a:ln/>
        </p:spPr>
      </p:pic>
    </p:spTree>
    <p:extLst>
      <p:ext uri="{BB962C8B-B14F-4D97-AF65-F5344CB8AC3E}">
        <p14:creationId xmlns:p14="http://schemas.microsoft.com/office/powerpoint/2010/main" val="1994728963"/>
      </p:ext>
    </p:extLst>
  </p:cSld>
  <p:clrMapOvr>
    <a:masterClrMapping/>
  </p:clrMapOvr>
</p:sld>
</file>

<file path=ppt/theme/theme1.xml><?xml version="1.0" encoding="utf-8"?>
<a:theme xmlns:a="http://schemas.openxmlformats.org/drawingml/2006/main"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T PPT template 4" id="{78D9C2E5-FD18-AC4F-A712-8A140E8FE595}" vid="{289A2507-138B-444C-A244-4B0961E48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RIT PPT template 4</Template>
  <TotalTime>24</TotalTime>
  <Words>429</Words>
  <Application>Microsoft Macintosh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MS Gothic</vt:lpstr>
      <vt:lpstr>Arial</vt:lpstr>
      <vt:lpstr>Calibri</vt:lpstr>
      <vt:lpstr>Georgia</vt:lpstr>
      <vt:lpstr>System Font Regular</vt:lpstr>
      <vt:lpstr>Wingdings</vt:lpstr>
      <vt:lpstr>RIT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Levitt</dc:creator>
  <cp:lastModifiedBy>Claire Candelori</cp:lastModifiedBy>
  <cp:revision>7</cp:revision>
  <cp:lastPrinted>2018-04-25T02:50:23Z</cp:lastPrinted>
  <dcterms:created xsi:type="dcterms:W3CDTF">2020-05-07T17:34:33Z</dcterms:created>
  <dcterms:modified xsi:type="dcterms:W3CDTF">2020-08-22T17:30:12Z</dcterms:modified>
</cp:coreProperties>
</file>