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72" r:id="rId4"/>
    <p:sldId id="273" r:id="rId5"/>
    <p:sldId id="274" r:id="rId6"/>
    <p:sldId id="269" r:id="rId7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72"/>
            <p14:sldId id="273"/>
            <p14:sldId id="274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618"/>
    <a:srgbClr val="EF6F2A"/>
    <a:srgbClr val="68696C"/>
    <a:srgbClr val="7C878E"/>
    <a:srgbClr val="E46102"/>
    <a:srgbClr val="EEEEEE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93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1080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l7/ljfg3rrd2kzglxts6wgrc_400000gn/T/com.microsoft.Word/WebArchiveCopyPasteTempFiles/5-whys-example.p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6-8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5 Why Method &amp; Root Cause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Root Cause of Problems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Problems happen everyday and it is up to Industrial Engineers to </a:t>
            </a:r>
            <a:r>
              <a:rPr lang="en-US" dirty="0">
                <a:solidFill>
                  <a:srgbClr val="E56618"/>
                </a:solidFill>
              </a:rPr>
              <a:t>understand why</a:t>
            </a:r>
            <a:r>
              <a:rPr lang="en-US" dirty="0"/>
              <a:t>! </a:t>
            </a:r>
          </a:p>
          <a:p>
            <a:r>
              <a:rPr lang="en-US" dirty="0"/>
              <a:t>Problems are not solved properly unless you understand why they are occurring. 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E56618"/>
                </a:solidFill>
              </a:rPr>
              <a:t>reason for a problem is called the problem’s root cause. </a:t>
            </a:r>
          </a:p>
          <a:p>
            <a:r>
              <a:rPr lang="en-US" dirty="0"/>
              <a:t>The root cause can be found by utilizing a method called the </a:t>
            </a:r>
            <a:r>
              <a:rPr lang="en-US" dirty="0">
                <a:solidFill>
                  <a:srgbClr val="E56618"/>
                </a:solidFill>
              </a:rPr>
              <a:t>5 whys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25C27-502B-A24D-8F1F-81BCA370FD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5 Why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06B8F-C382-384B-9538-0803BD769B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5 Why Method </a:t>
            </a:r>
            <a:r>
              <a:rPr lang="en-US" dirty="0">
                <a:solidFill>
                  <a:srgbClr val="E56618"/>
                </a:solidFill>
              </a:rPr>
              <a:t>does not solve </a:t>
            </a:r>
            <a:r>
              <a:rPr lang="en-US" dirty="0"/>
              <a:t>the problem, rather it </a:t>
            </a:r>
            <a:r>
              <a:rPr lang="en-US" dirty="0">
                <a:solidFill>
                  <a:srgbClr val="E56618"/>
                </a:solidFill>
              </a:rPr>
              <a:t>identifies the root cause </a:t>
            </a:r>
            <a:r>
              <a:rPr lang="en-US" dirty="0"/>
              <a:t>of the problem! </a:t>
            </a:r>
          </a:p>
          <a:p>
            <a:r>
              <a:rPr lang="en-US" dirty="0"/>
              <a:t>The root cause will allow us </a:t>
            </a:r>
            <a:r>
              <a:rPr lang="en-US" dirty="0">
                <a:solidFill>
                  <a:srgbClr val="E56618"/>
                </a:solidFill>
              </a:rPr>
              <a:t>to understand </a:t>
            </a:r>
            <a:r>
              <a:rPr lang="en-US" dirty="0"/>
              <a:t>why the problem happened and from there we can develop solutions to fix it.</a:t>
            </a:r>
          </a:p>
          <a:p>
            <a:endParaRPr lang="en-US" dirty="0"/>
          </a:p>
        </p:txBody>
      </p:sp>
      <p:pic>
        <p:nvPicPr>
          <p:cNvPr id="5" name="Picture 4" descr="Why Do You Want to Change?: Changing Bad Habits - P">
            <a:extLst>
              <a:ext uri="{FF2B5EF4-FFF2-40B4-BE49-F238E27FC236}">
                <a16:creationId xmlns:a16="http://schemas.microsoft.com/office/drawing/2014/main" id="{7B02A3C1-0026-C44A-8E54-1EC5F02FC5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27443"/>
            <a:ext cx="3236720" cy="22703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769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15701-4599-F14C-B881-C0890F8FD3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5 Why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C719E-45CF-CC4C-B7BD-8F91F0D74D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Like the title state we must ask Why? </a:t>
            </a:r>
            <a:r>
              <a:rPr lang="en-US" dirty="0">
                <a:solidFill>
                  <a:srgbClr val="E56618"/>
                </a:solidFill>
              </a:rPr>
              <a:t>5 times</a:t>
            </a:r>
            <a:r>
              <a:rPr lang="en-US" dirty="0"/>
              <a:t> in order to get to the root cause.</a:t>
            </a:r>
          </a:p>
          <a:p>
            <a:r>
              <a:rPr lang="en-US" dirty="0"/>
              <a:t>This is </a:t>
            </a:r>
            <a:r>
              <a:rPr lang="en-US" dirty="0">
                <a:solidFill>
                  <a:srgbClr val="E56618"/>
                </a:solidFill>
              </a:rPr>
              <a:t>a deep analysis</a:t>
            </a:r>
            <a:r>
              <a:rPr lang="en-US" dirty="0"/>
              <a:t>. Usually we do not realize what the real cause of the problem is because we do not investigate it enough.</a:t>
            </a:r>
          </a:p>
          <a:p>
            <a:r>
              <a:rPr lang="en-US" dirty="0"/>
              <a:t>In order to solve a problem correctly we must know how is happened. </a:t>
            </a:r>
          </a:p>
        </p:txBody>
      </p:sp>
    </p:spTree>
    <p:extLst>
      <p:ext uri="{BB962C8B-B14F-4D97-AF65-F5344CB8AC3E}">
        <p14:creationId xmlns:p14="http://schemas.microsoft.com/office/powerpoint/2010/main" val="403872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C1528-1A42-7649-8690-BDB70F91C4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Example - 5 Why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AE5BE-548B-7E44-A4F8-59077E2588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5579166" cy="4828850"/>
          </a:xfrm>
        </p:spPr>
        <p:txBody>
          <a:bodyPr/>
          <a:lstStyle/>
          <a:p>
            <a:r>
              <a:rPr lang="en-US" dirty="0"/>
              <a:t>Here is a simple example. </a:t>
            </a:r>
          </a:p>
          <a:p>
            <a:r>
              <a:rPr lang="en-US" dirty="0"/>
              <a:t>Problem is at the top.</a:t>
            </a:r>
          </a:p>
          <a:p>
            <a:r>
              <a:rPr lang="en-US" dirty="0"/>
              <a:t>Why is asked 5 times and the responses are recorded in descending order. </a:t>
            </a:r>
          </a:p>
          <a:p>
            <a:r>
              <a:rPr lang="en-US" dirty="0"/>
              <a:t>The last response is the root cause!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F97828-707D-0745-BAEC-E4FDBBEB3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5183" y="16548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3" descr="5 Whys: The Ultimate Root Cause Analysis Tool">
            <a:extLst>
              <a:ext uri="{FF2B5EF4-FFF2-40B4-BE49-F238E27FC236}">
                <a16:creationId xmlns:a16="http://schemas.microsoft.com/office/drawing/2014/main" id="{F3744189-9539-454A-8422-291DE0DC3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270" y="2099429"/>
            <a:ext cx="5802913" cy="3290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13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7D211-4B2B-DD4E-A0AF-82294C3B22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AC211-CD68-A04A-B19C-593D4FA37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903250"/>
            <a:ext cx="11589952" cy="3996298"/>
          </a:xfrm>
        </p:spPr>
        <p:txBody>
          <a:bodyPr/>
          <a:lstStyle/>
          <a:p>
            <a:r>
              <a:rPr lang="en-US" dirty="0">
                <a:solidFill>
                  <a:srgbClr val="E56618"/>
                </a:solidFill>
              </a:rPr>
              <a:t>5 Why Analysis</a:t>
            </a:r>
          </a:p>
          <a:p>
            <a:r>
              <a:rPr lang="en-US" dirty="0"/>
              <a:t>Think about an instance in your life where you had a problem that you needed to get to the root cause. Write it down and conduct a 5 Why Analysis to see if you can identify the root cause of the issue. </a:t>
            </a:r>
          </a:p>
          <a:p>
            <a:r>
              <a:rPr lang="en-US" dirty="0"/>
              <a:t>See worksheet for details.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28963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25</TotalTime>
  <Words>274</Words>
  <Application>Microsoft Macintosh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5</cp:revision>
  <cp:lastPrinted>2018-04-25T02:50:23Z</cp:lastPrinted>
  <dcterms:created xsi:type="dcterms:W3CDTF">2020-05-07T17:34:33Z</dcterms:created>
  <dcterms:modified xsi:type="dcterms:W3CDTF">2020-08-22T17:45:30Z</dcterms:modified>
</cp:coreProperties>
</file>