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8"/>
  </p:notesMasterIdLst>
  <p:handoutMasterIdLst>
    <p:handoutMasterId r:id="rId9"/>
  </p:handoutMasterIdLst>
  <p:sldIdLst>
    <p:sldId id="256" r:id="rId2"/>
    <p:sldId id="272" r:id="rId3"/>
    <p:sldId id="274" r:id="rId4"/>
    <p:sldId id="273" r:id="rId5"/>
    <p:sldId id="271" r:id="rId6"/>
    <p:sldId id="269" r:id="rId7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72"/>
            <p14:sldId id="274"/>
            <p14:sldId id="273"/>
            <p14:sldId id="271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E56618"/>
    <a:srgbClr val="EF6F2A"/>
    <a:srgbClr val="68696C"/>
    <a:srgbClr val="7C878E"/>
    <a:srgbClr val="E46102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93" autoAdjust="0"/>
    <p:restoredTop sz="89443"/>
  </p:normalViewPr>
  <p:slideViewPr>
    <p:cSldViewPr snapToGrid="0" snapToObjects="1">
      <p:cViewPr varScale="1">
        <p:scale>
          <a:sx n="95" d="100"/>
          <a:sy n="95" d="100"/>
        </p:scale>
        <p:origin x="11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sTNv1blsCU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lean.org/whatslean/history.cfm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l7/ljfg3rrd2kzglxts6wgrc_400000gn/T/com.microsoft.Word/WebArchiveCopyPasteTempFiles/featured_image_1573057058eQLOj.jpe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6-8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Introduction to Lean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A8F68-9B77-894A-A2E7-5F1E60301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Lean Philosophy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37E24-6249-7D41-9297-83E09254FA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Lean is a way of thinking. It it is all about </a:t>
            </a:r>
            <a:r>
              <a:rPr lang="en-US" dirty="0">
                <a:solidFill>
                  <a:srgbClr val="D95E00"/>
                </a:solidFill>
              </a:rPr>
              <a:t>continuous improvement </a:t>
            </a:r>
            <a:r>
              <a:rPr lang="en-US" dirty="0"/>
              <a:t>with a focus on eliminating all forms of waste in a process.</a:t>
            </a:r>
          </a:p>
          <a:p>
            <a:r>
              <a:rPr lang="en-US" dirty="0"/>
              <a:t>Here is a great video to introduce you to the lean philosophy.</a:t>
            </a:r>
          </a:p>
          <a:p>
            <a:pPr lvl="1"/>
            <a:r>
              <a:rPr lang="en-US" dirty="0">
                <a:hlinkClick r:id="rId2"/>
              </a:rPr>
              <a:t>https://www.youtube.com/watch?v=psTNv1blsCU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1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1472E-EF5C-904A-81B9-FB437B2EB3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History of Lean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5F5A5-F67D-F541-B25F-7110747BDA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215" y="1959378"/>
            <a:ext cx="11589952" cy="4643128"/>
          </a:xfrm>
        </p:spPr>
        <p:txBody>
          <a:bodyPr/>
          <a:lstStyle/>
          <a:p>
            <a:r>
              <a:rPr lang="en-US" dirty="0"/>
              <a:t>Started out with </a:t>
            </a:r>
            <a:r>
              <a:rPr lang="en-US" dirty="0">
                <a:solidFill>
                  <a:srgbClr val="D95E00"/>
                </a:solidFill>
              </a:rPr>
              <a:t>Henry Ford’s </a:t>
            </a:r>
            <a:r>
              <a:rPr lang="en-US" dirty="0"/>
              <a:t>assembly line in the early 1900’s. First person who continuously worked to make sure his process was as efficient as possible.</a:t>
            </a:r>
          </a:p>
          <a:p>
            <a:r>
              <a:rPr lang="en-US" dirty="0"/>
              <a:t> Then shortly after WWII </a:t>
            </a:r>
            <a:r>
              <a:rPr lang="en-US" dirty="0" err="1">
                <a:solidFill>
                  <a:srgbClr val="D95E00"/>
                </a:solidFill>
              </a:rPr>
              <a:t>Taichi</a:t>
            </a:r>
            <a:r>
              <a:rPr lang="en-US" dirty="0">
                <a:solidFill>
                  <a:srgbClr val="D95E00"/>
                </a:solidFill>
              </a:rPr>
              <a:t> Ohno </a:t>
            </a:r>
            <a:r>
              <a:rPr lang="en-US" dirty="0"/>
              <a:t>and </a:t>
            </a:r>
            <a:r>
              <a:rPr lang="en-US" dirty="0">
                <a:solidFill>
                  <a:srgbClr val="D95E00"/>
                </a:solidFill>
              </a:rPr>
              <a:t>Kiichiro Toyoda </a:t>
            </a:r>
            <a:r>
              <a:rPr lang="en-US" dirty="0"/>
              <a:t>took aspects of Ford’s work with new ideas for continuous improvement and created the </a:t>
            </a:r>
            <a:r>
              <a:rPr lang="en-US" dirty="0">
                <a:solidFill>
                  <a:srgbClr val="D95E00"/>
                </a:solidFill>
              </a:rPr>
              <a:t>Toyota Production System</a:t>
            </a:r>
            <a:r>
              <a:rPr lang="en-US" dirty="0"/>
              <a:t>.</a:t>
            </a:r>
          </a:p>
          <a:p>
            <a:r>
              <a:rPr lang="en-US" dirty="0">
                <a:hlinkClick r:id="rId2"/>
              </a:rPr>
              <a:t>https://www.lean.org/whatslean/history.cfm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Henry Ford">
            <a:extLst>
              <a:ext uri="{FF2B5EF4-FFF2-40B4-BE49-F238E27FC236}">
                <a16:creationId xmlns:a16="http://schemas.microsoft.com/office/drawing/2014/main" id="{3AB0D3FB-9731-1240-8DB5-D05F808C28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413" y="606239"/>
            <a:ext cx="12700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Taiichi Ohno: Hero of the Toyota Production System | QAD Blog">
            <a:extLst>
              <a:ext uri="{FF2B5EF4-FFF2-40B4-BE49-F238E27FC236}">
                <a16:creationId xmlns:a16="http://schemas.microsoft.com/office/drawing/2014/main" id="{35A37B8D-25C4-2E46-80F3-A3A8E48E5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940" y="713852"/>
            <a:ext cx="2371165" cy="1185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64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0884D-FC61-034F-9C94-4FA9E67DEE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Difference between Lean, Six Sigma &amp; Lean Six Sigma</a:t>
            </a:r>
          </a:p>
        </p:txBody>
      </p:sp>
      <p:pic>
        <p:nvPicPr>
          <p:cNvPr id="3074" name="Picture 2" descr="Lean Six Sigma: What, Why, &amp; How to Use It | GoLeanSixSigma.com">
            <a:extLst>
              <a:ext uri="{FF2B5EF4-FFF2-40B4-BE49-F238E27FC236}">
                <a16:creationId xmlns:a16="http://schemas.microsoft.com/office/drawing/2014/main" id="{23101BB5-10A4-4E4B-8A73-F916D4233D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16"/>
          <a:stretch/>
        </p:blipFill>
        <p:spPr bwMode="auto">
          <a:xfrm>
            <a:off x="2408004" y="1654836"/>
            <a:ext cx="8309303" cy="502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95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3C53A-8F32-5A4E-B32A-A279B96940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Lean Manufacturing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E7F6A-CEB8-7944-9FB9-B3B757ADE0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Lean Manufacturing is all about making a product in the most efficient and effective manner, while looking for ways to continuously improve. </a:t>
            </a:r>
          </a:p>
          <a:p>
            <a:r>
              <a:rPr lang="en-US" dirty="0"/>
              <a:t>Continuous Improvements:</a:t>
            </a:r>
          </a:p>
          <a:p>
            <a:pPr lvl="1"/>
            <a:r>
              <a:rPr lang="en-US" dirty="0"/>
              <a:t>Decrease Cycle Time</a:t>
            </a:r>
          </a:p>
          <a:p>
            <a:pPr lvl="1"/>
            <a:r>
              <a:rPr lang="en-US" dirty="0"/>
              <a:t>Eliminate sources of waste in a process</a:t>
            </a:r>
          </a:p>
          <a:p>
            <a:pPr lvl="1"/>
            <a:r>
              <a:rPr lang="en-US" dirty="0"/>
              <a:t>Increase Throughout</a:t>
            </a:r>
          </a:p>
        </p:txBody>
      </p:sp>
      <p:pic>
        <p:nvPicPr>
          <p:cNvPr id="5" name="Picture 1" descr="Lean manufacturing">
            <a:extLst>
              <a:ext uri="{FF2B5EF4-FFF2-40B4-BE49-F238E27FC236}">
                <a16:creationId xmlns:a16="http://schemas.microsoft.com/office/drawing/2014/main" id="{1374D075-C0C0-FE40-A620-ADF991B07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089" y="3368261"/>
            <a:ext cx="3761701" cy="214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01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7D211-4B2B-DD4E-A0AF-82294C3B22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AC211-CD68-A04A-B19C-593D4FA37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903250"/>
            <a:ext cx="11589952" cy="4954750"/>
          </a:xfrm>
        </p:spPr>
        <p:txBody>
          <a:bodyPr/>
          <a:lstStyle/>
          <a:p>
            <a:r>
              <a:rPr lang="en-US" dirty="0">
                <a:solidFill>
                  <a:srgbClr val="EF6F2A"/>
                </a:solidFill>
              </a:rPr>
              <a:t>Crossword Puzzle Lean Terminology</a:t>
            </a:r>
          </a:p>
          <a:p>
            <a:r>
              <a:rPr lang="en-US" dirty="0"/>
              <a:t>Lean Manufacturing has a lot of terminology. These words are important to know and understand. Complete the crossword puzzle to become familiar with the lean terminology.</a:t>
            </a:r>
          </a:p>
          <a:p>
            <a:r>
              <a:rPr lang="en-US" dirty="0"/>
              <a:t>See worksheet for instructions.</a:t>
            </a:r>
          </a:p>
        </p:txBody>
      </p:sp>
    </p:spTree>
    <p:extLst>
      <p:ext uri="{BB962C8B-B14F-4D97-AF65-F5344CB8AC3E}">
        <p14:creationId xmlns:p14="http://schemas.microsoft.com/office/powerpoint/2010/main" val="1994728963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50</TotalTime>
  <Words>228</Words>
  <Application>Microsoft Macintosh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8</cp:revision>
  <cp:lastPrinted>2018-04-25T02:50:23Z</cp:lastPrinted>
  <dcterms:created xsi:type="dcterms:W3CDTF">2020-05-07T17:34:33Z</dcterms:created>
  <dcterms:modified xsi:type="dcterms:W3CDTF">2020-08-22T18:27:51Z</dcterms:modified>
</cp:coreProperties>
</file>