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4" r:id="rId1"/>
  </p:sldMasterIdLst>
  <p:notesMasterIdLst>
    <p:notesMasterId r:id="rId6"/>
  </p:notesMasterIdLst>
  <p:handoutMasterIdLst>
    <p:handoutMasterId r:id="rId7"/>
  </p:handoutMasterIdLst>
  <p:sldIdLst>
    <p:sldId id="256" r:id="rId2"/>
    <p:sldId id="258" r:id="rId3"/>
    <p:sldId id="264" r:id="rId4"/>
    <p:sldId id="265" r:id="rId5"/>
  </p:sldIdLst>
  <p:sldSz cx="12192000" cy="6858000"/>
  <p:notesSz cx="6858000" cy="9144000"/>
  <p:defaultTextStyle>
    <a:defPPr>
      <a:defRPr lang="en-US"/>
    </a:defPPr>
    <a:lvl1pPr marL="0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1pPr>
    <a:lvl2pPr marL="609585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2pPr>
    <a:lvl3pPr marL="1219170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3pPr>
    <a:lvl4pPr marL="1828754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4pPr>
    <a:lvl5pPr marL="2438339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5pPr>
    <a:lvl6pPr marL="3047924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3657509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4267093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4876678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EC0E3563-C2AF-044A-8D9B-13463D2643B3}">
          <p14:sldIdLst>
            <p14:sldId id="256"/>
            <p14:sldId id="258"/>
            <p14:sldId id="264"/>
            <p14:sldId id="265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F6F2A"/>
    <a:srgbClr val="68696C"/>
    <a:srgbClr val="7C878E"/>
    <a:srgbClr val="E46102"/>
    <a:srgbClr val="EEEEEE"/>
    <a:srgbClr val="D95E00"/>
    <a:srgbClr val="E5661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AF606853-7671-496A-8E4F-DF71F8EC918B}" styleName="Dark Style 1 - Accent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8FD4443E-F989-4FC4-A0C8-D5A2AF1F390B}" styleName="Dark Style 1 - Accent 5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wholeTbl>
    <a:band1H>
      <a:tcStyle>
        <a:tcBdr/>
        <a:fill>
          <a:solidFill>
            <a:schemeClr val="accent5">
              <a:shade val="60000"/>
            </a:schemeClr>
          </a:solidFill>
        </a:fill>
      </a:tcStyle>
    </a:band1H>
    <a:band1V>
      <a:tcStyle>
        <a:tcBdr/>
        <a:fill>
          <a:solidFill>
            <a:schemeClr val="accent5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5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5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5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E8034E78-7F5D-4C2E-B375-FC64B27BC917}" styleName="Dark Styl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6588" autoAdjust="0"/>
    <p:restoredTop sz="89443"/>
  </p:normalViewPr>
  <p:slideViewPr>
    <p:cSldViewPr snapToGrid="0" snapToObjects="1">
      <p:cViewPr varScale="1">
        <p:scale>
          <a:sx n="95" d="100"/>
          <a:sy n="95" d="100"/>
        </p:scale>
        <p:origin x="1136" y="192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>
      <p:cViewPr varScale="1">
        <p:scale>
          <a:sx n="106" d="100"/>
          <a:sy n="106" d="100"/>
        </p:scale>
        <p:origin x="4368" y="19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B9333BD0-7962-B04A-8E72-AD5168F631E5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36B94C6-1659-0D42-8942-DAD6793A09D5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F9C6931-D0F6-AB40-9D7F-95567148A5C2}" type="datetimeFigureOut">
              <a:rPr lang="en-US" smtClean="0"/>
              <a:t>8/22/20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BE64BEA-E2E4-BF48-8CF7-45787CAA5A0C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939BBDE-4EF8-F14C-8AE0-73BF9B0C336A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1F64436-003E-284C-9347-5BCE374565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33386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36C18F2-6801-5147-A332-A6E1C7D69D18}" type="datetimeFigureOut">
              <a:rPr lang="en-US" smtClean="0"/>
              <a:t>8/22/20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CF60EF-C37D-4D44-90AD-6140AB570E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82483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0958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1pPr>
    <a:lvl2pPr marL="609585" algn="l" defTabSz="60958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2pPr>
    <a:lvl3pPr marL="1219170" algn="l" defTabSz="60958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3pPr>
    <a:lvl4pPr marL="1828754" algn="l" defTabSz="60958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4pPr>
    <a:lvl5pPr marL="2438339" algn="l" defTabSz="60958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5pPr>
    <a:lvl6pPr marL="3047924" algn="l" defTabSz="60958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3657509" algn="l" defTabSz="60958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4267093" algn="l" defTabSz="60958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4876678" algn="l" defTabSz="60958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.sv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ACE6F198-A290-D444-B815-53F63A7DD344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68696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Graphic 15">
            <a:extLst>
              <a:ext uri="{FF2B5EF4-FFF2-40B4-BE49-F238E27FC236}">
                <a16:creationId xmlns:a16="http://schemas.microsoft.com/office/drawing/2014/main" id="{864226C9-C3CC-FB4B-82EA-5939A745DF2C}"/>
              </a:ext>
            </a:extLst>
          </p:cNvPr>
          <p:cNvSpPr/>
          <p:nvPr/>
        </p:nvSpPr>
        <p:spPr>
          <a:xfrm>
            <a:off x="638565" y="323668"/>
            <a:ext cx="839910" cy="1107632"/>
          </a:xfrm>
          <a:custGeom>
            <a:avLst/>
            <a:gdLst>
              <a:gd name="connsiteX0" fmla="*/ 0 w 839910"/>
              <a:gd name="connsiteY0" fmla="*/ 0 h 1107631"/>
              <a:gd name="connsiteX1" fmla="*/ 0 w 839910"/>
              <a:gd name="connsiteY1" fmla="*/ 396333 h 1107631"/>
              <a:gd name="connsiteX2" fmla="*/ 374285 w 839910"/>
              <a:gd name="connsiteY2" fmla="*/ 550141 h 1107631"/>
              <a:gd name="connsiteX3" fmla="*/ 374285 w 839910"/>
              <a:gd name="connsiteY3" fmla="*/ 554341 h 1107631"/>
              <a:gd name="connsiteX4" fmla="*/ 0 w 839910"/>
              <a:gd name="connsiteY4" fmla="*/ 733347 h 1107631"/>
              <a:gd name="connsiteX5" fmla="*/ 0 w 839910"/>
              <a:gd name="connsiteY5" fmla="*/ 1112881 h 1107631"/>
              <a:gd name="connsiteX6" fmla="*/ 841485 w 839910"/>
              <a:gd name="connsiteY6" fmla="*/ 746470 h 1107631"/>
              <a:gd name="connsiteX7" fmla="*/ 841485 w 839910"/>
              <a:gd name="connsiteY7" fmla="*/ 365886 h 11076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839910" h="1107631">
                <a:moveTo>
                  <a:pt x="0" y="0"/>
                </a:moveTo>
                <a:lnTo>
                  <a:pt x="0" y="396333"/>
                </a:lnTo>
                <a:lnTo>
                  <a:pt x="374285" y="550141"/>
                </a:lnTo>
                <a:lnTo>
                  <a:pt x="374285" y="554341"/>
                </a:lnTo>
                <a:lnTo>
                  <a:pt x="0" y="733347"/>
                </a:lnTo>
                <a:lnTo>
                  <a:pt x="0" y="1112881"/>
                </a:lnTo>
                <a:lnTo>
                  <a:pt x="841485" y="746470"/>
                </a:lnTo>
                <a:lnTo>
                  <a:pt x="841485" y="365886"/>
                </a:lnTo>
                <a:close/>
              </a:path>
            </a:pathLst>
          </a:custGeom>
          <a:solidFill>
            <a:srgbClr val="F76902"/>
          </a:solidFill>
          <a:ln w="5248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5" name="Graphic 14">
            <a:extLst>
              <a:ext uri="{FF2B5EF4-FFF2-40B4-BE49-F238E27FC236}">
                <a16:creationId xmlns:a16="http://schemas.microsoft.com/office/drawing/2014/main" id="{5D90E165-E03D-E446-B230-A8A0404ADBB9}"/>
              </a:ext>
            </a:extLst>
          </p:cNvPr>
          <p:cNvSpPr/>
          <p:nvPr/>
        </p:nvSpPr>
        <p:spPr>
          <a:xfrm>
            <a:off x="-131173" y="3156362"/>
            <a:ext cx="1948476" cy="2569552"/>
          </a:xfrm>
          <a:custGeom>
            <a:avLst/>
            <a:gdLst>
              <a:gd name="connsiteX0" fmla="*/ 0 w 1948475"/>
              <a:gd name="connsiteY0" fmla="*/ 0 h 2569552"/>
              <a:gd name="connsiteX1" fmla="*/ 0 w 1948475"/>
              <a:gd name="connsiteY1" fmla="*/ 919437 h 2569552"/>
              <a:gd name="connsiteX2" fmla="*/ 868289 w 1948475"/>
              <a:gd name="connsiteY2" fmla="*/ 1276252 h 2569552"/>
              <a:gd name="connsiteX3" fmla="*/ 868289 w 1948475"/>
              <a:gd name="connsiteY3" fmla="*/ 1285994 h 2569552"/>
              <a:gd name="connsiteX4" fmla="*/ 0 w 1948475"/>
              <a:gd name="connsiteY4" fmla="*/ 1701263 h 2569552"/>
              <a:gd name="connsiteX5" fmla="*/ 0 w 1948475"/>
              <a:gd name="connsiteY5" fmla="*/ 2581730 h 2569552"/>
              <a:gd name="connsiteX6" fmla="*/ 1952129 w 1948475"/>
              <a:gd name="connsiteY6" fmla="*/ 1731708 h 2569552"/>
              <a:gd name="connsiteX7" fmla="*/ 1952129 w 1948475"/>
              <a:gd name="connsiteY7" fmla="*/ 848805 h 25695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948475" h="2569552">
                <a:moveTo>
                  <a:pt x="0" y="0"/>
                </a:moveTo>
                <a:lnTo>
                  <a:pt x="0" y="919437"/>
                </a:lnTo>
                <a:lnTo>
                  <a:pt x="868289" y="1276252"/>
                </a:lnTo>
                <a:lnTo>
                  <a:pt x="868289" y="1285994"/>
                </a:lnTo>
                <a:lnTo>
                  <a:pt x="0" y="1701263"/>
                </a:lnTo>
                <a:lnTo>
                  <a:pt x="0" y="2581730"/>
                </a:lnTo>
                <a:lnTo>
                  <a:pt x="1952129" y="1731708"/>
                </a:lnTo>
                <a:lnTo>
                  <a:pt x="1952129" y="848805"/>
                </a:lnTo>
                <a:close/>
              </a:path>
            </a:pathLst>
          </a:custGeom>
          <a:solidFill>
            <a:srgbClr val="F76902"/>
          </a:solidFill>
          <a:ln w="12171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7" name="Graphic 16">
            <a:extLst>
              <a:ext uri="{FF2B5EF4-FFF2-40B4-BE49-F238E27FC236}">
                <a16:creationId xmlns:a16="http://schemas.microsoft.com/office/drawing/2014/main" id="{6D37099A-93A9-5349-817A-3E5CC5801FA0}"/>
              </a:ext>
            </a:extLst>
          </p:cNvPr>
          <p:cNvSpPr/>
          <p:nvPr/>
        </p:nvSpPr>
        <p:spPr>
          <a:xfrm>
            <a:off x="7322158" y="3924169"/>
            <a:ext cx="465453" cy="613816"/>
          </a:xfrm>
          <a:custGeom>
            <a:avLst/>
            <a:gdLst>
              <a:gd name="connsiteX0" fmla="*/ 0 w 465452"/>
              <a:gd name="connsiteY0" fmla="*/ 0 h 613815"/>
              <a:gd name="connsiteX1" fmla="*/ 0 w 465452"/>
              <a:gd name="connsiteY1" fmla="*/ 219635 h 613815"/>
              <a:gd name="connsiteX2" fmla="*/ 207417 w 465452"/>
              <a:gd name="connsiteY2" fmla="*/ 304871 h 613815"/>
              <a:gd name="connsiteX3" fmla="*/ 207417 w 465452"/>
              <a:gd name="connsiteY3" fmla="*/ 307199 h 613815"/>
              <a:gd name="connsiteX4" fmla="*/ 0 w 465452"/>
              <a:gd name="connsiteY4" fmla="*/ 406398 h 613815"/>
              <a:gd name="connsiteX5" fmla="*/ 0 w 465452"/>
              <a:gd name="connsiteY5" fmla="*/ 616725 h 613815"/>
              <a:gd name="connsiteX6" fmla="*/ 466325 w 465452"/>
              <a:gd name="connsiteY6" fmla="*/ 413671 h 613815"/>
              <a:gd name="connsiteX7" fmla="*/ 466325 w 465452"/>
              <a:gd name="connsiteY7" fmla="*/ 202763 h 6138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65452" h="613815">
                <a:moveTo>
                  <a:pt x="0" y="0"/>
                </a:moveTo>
                <a:lnTo>
                  <a:pt x="0" y="219635"/>
                </a:lnTo>
                <a:lnTo>
                  <a:pt x="207417" y="304871"/>
                </a:lnTo>
                <a:lnTo>
                  <a:pt x="207417" y="307199"/>
                </a:lnTo>
                <a:lnTo>
                  <a:pt x="0" y="406398"/>
                </a:lnTo>
                <a:lnTo>
                  <a:pt x="0" y="616725"/>
                </a:lnTo>
                <a:lnTo>
                  <a:pt x="466325" y="413671"/>
                </a:lnTo>
                <a:lnTo>
                  <a:pt x="466325" y="202763"/>
                </a:lnTo>
                <a:close/>
              </a:path>
            </a:pathLst>
          </a:custGeom>
          <a:solidFill>
            <a:srgbClr val="F76902"/>
          </a:solidFill>
          <a:ln w="2866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9" name="Graphic 12">
            <a:extLst>
              <a:ext uri="{FF2B5EF4-FFF2-40B4-BE49-F238E27FC236}">
                <a16:creationId xmlns:a16="http://schemas.microsoft.com/office/drawing/2014/main" id="{67C57C0C-0BD5-8D42-89FF-0100FE9B3B52}"/>
              </a:ext>
            </a:extLst>
          </p:cNvPr>
          <p:cNvSpPr/>
          <p:nvPr/>
        </p:nvSpPr>
        <p:spPr>
          <a:xfrm>
            <a:off x="10872628" y="4558147"/>
            <a:ext cx="839910" cy="1107632"/>
          </a:xfrm>
          <a:custGeom>
            <a:avLst/>
            <a:gdLst>
              <a:gd name="connsiteX0" fmla="*/ 0 w 839910"/>
              <a:gd name="connsiteY0" fmla="*/ 0 h 1107631"/>
              <a:gd name="connsiteX1" fmla="*/ 0 w 839910"/>
              <a:gd name="connsiteY1" fmla="*/ 396333 h 1107631"/>
              <a:gd name="connsiteX2" fmla="*/ 374285 w 839910"/>
              <a:gd name="connsiteY2" fmla="*/ 550141 h 1107631"/>
              <a:gd name="connsiteX3" fmla="*/ 374285 w 839910"/>
              <a:gd name="connsiteY3" fmla="*/ 554341 h 1107631"/>
              <a:gd name="connsiteX4" fmla="*/ 0 w 839910"/>
              <a:gd name="connsiteY4" fmla="*/ 733347 h 1107631"/>
              <a:gd name="connsiteX5" fmla="*/ 0 w 839910"/>
              <a:gd name="connsiteY5" fmla="*/ 1112881 h 1107631"/>
              <a:gd name="connsiteX6" fmla="*/ 841485 w 839910"/>
              <a:gd name="connsiteY6" fmla="*/ 746470 h 1107631"/>
              <a:gd name="connsiteX7" fmla="*/ 841485 w 839910"/>
              <a:gd name="connsiteY7" fmla="*/ 365886 h 11076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839910" h="1107631">
                <a:moveTo>
                  <a:pt x="0" y="0"/>
                </a:moveTo>
                <a:lnTo>
                  <a:pt x="0" y="396333"/>
                </a:lnTo>
                <a:lnTo>
                  <a:pt x="374285" y="550141"/>
                </a:lnTo>
                <a:lnTo>
                  <a:pt x="374285" y="554341"/>
                </a:lnTo>
                <a:lnTo>
                  <a:pt x="0" y="733347"/>
                </a:lnTo>
                <a:lnTo>
                  <a:pt x="0" y="1112881"/>
                </a:lnTo>
                <a:lnTo>
                  <a:pt x="841485" y="746470"/>
                </a:lnTo>
                <a:lnTo>
                  <a:pt x="841485" y="365886"/>
                </a:lnTo>
                <a:close/>
              </a:path>
            </a:pathLst>
          </a:custGeom>
          <a:solidFill>
            <a:srgbClr val="F76902"/>
          </a:solidFill>
          <a:ln w="5248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0" name="Graphic 5">
            <a:extLst>
              <a:ext uri="{FF2B5EF4-FFF2-40B4-BE49-F238E27FC236}">
                <a16:creationId xmlns:a16="http://schemas.microsoft.com/office/drawing/2014/main" id="{979A31A2-953E-A74D-9E31-B5CB603F6E2D}"/>
              </a:ext>
            </a:extLst>
          </p:cNvPr>
          <p:cNvSpPr/>
          <p:nvPr/>
        </p:nvSpPr>
        <p:spPr>
          <a:xfrm>
            <a:off x="9722396" y="411978"/>
            <a:ext cx="2479273" cy="3269541"/>
          </a:xfrm>
          <a:custGeom>
            <a:avLst/>
            <a:gdLst>
              <a:gd name="connsiteX0" fmla="*/ 0 w 2479272"/>
              <a:gd name="connsiteY0" fmla="*/ 0 h 3269540"/>
              <a:gd name="connsiteX1" fmla="*/ 0 w 2479272"/>
              <a:gd name="connsiteY1" fmla="*/ 1169907 h 3269540"/>
              <a:gd name="connsiteX2" fmla="*/ 1104826 w 2479272"/>
              <a:gd name="connsiteY2" fmla="*/ 1623924 h 3269540"/>
              <a:gd name="connsiteX3" fmla="*/ 1104826 w 2479272"/>
              <a:gd name="connsiteY3" fmla="*/ 1636320 h 3269540"/>
              <a:gd name="connsiteX4" fmla="*/ 0 w 2479272"/>
              <a:gd name="connsiteY4" fmla="*/ 2164715 h 3269540"/>
              <a:gd name="connsiteX5" fmla="*/ 0 w 2479272"/>
              <a:gd name="connsiteY5" fmla="*/ 3285036 h 3269540"/>
              <a:gd name="connsiteX6" fmla="*/ 2483921 w 2479272"/>
              <a:gd name="connsiteY6" fmla="*/ 2203454 h 3269540"/>
              <a:gd name="connsiteX7" fmla="*/ 2483921 w 2479272"/>
              <a:gd name="connsiteY7" fmla="*/ 1080033 h 32695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479272" h="3269540">
                <a:moveTo>
                  <a:pt x="0" y="0"/>
                </a:moveTo>
                <a:lnTo>
                  <a:pt x="0" y="1169907"/>
                </a:lnTo>
                <a:lnTo>
                  <a:pt x="1104826" y="1623924"/>
                </a:lnTo>
                <a:lnTo>
                  <a:pt x="1104826" y="1636320"/>
                </a:lnTo>
                <a:lnTo>
                  <a:pt x="0" y="2164715"/>
                </a:lnTo>
                <a:lnTo>
                  <a:pt x="0" y="3285036"/>
                </a:lnTo>
                <a:lnTo>
                  <a:pt x="2483921" y="2203454"/>
                </a:lnTo>
                <a:lnTo>
                  <a:pt x="2483921" y="1080033"/>
                </a:lnTo>
                <a:close/>
              </a:path>
            </a:pathLst>
          </a:custGeom>
          <a:solidFill>
            <a:srgbClr val="F76902"/>
          </a:solidFill>
          <a:ln w="15478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0E07FEF9-9E0F-A14B-92C3-3C711C5E0E8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155829" y="124631"/>
            <a:ext cx="694943" cy="217259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CACDF886-AEDB-D944-B0B0-79D3AEED0D47}"/>
              </a:ext>
            </a:extLst>
          </p:cNvPr>
          <p:cNvSpPr/>
          <p:nvPr/>
        </p:nvSpPr>
        <p:spPr>
          <a:xfrm>
            <a:off x="1524" y="9413"/>
            <a:ext cx="12188952" cy="50292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200" dirty="0"/>
          </a:p>
        </p:txBody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id="{03D8F713-8109-5E43-BCE4-6F8758EF1E63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1349894" y="107199"/>
            <a:ext cx="656737" cy="328369"/>
          </a:xfrm>
          <a:prstGeom prst="rect">
            <a:avLst/>
          </a:prstGeom>
        </p:spPr>
      </p:pic>
      <p:sp>
        <p:nvSpPr>
          <p:cNvPr id="20" name="Text Placeholder 19">
            <a:extLst>
              <a:ext uri="{FF2B5EF4-FFF2-40B4-BE49-F238E27FC236}">
                <a16:creationId xmlns:a16="http://schemas.microsoft.com/office/drawing/2014/main" id="{FEFD9D4D-26CF-1B40-9449-C3AAAE20A4D6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677530" y="4383205"/>
            <a:ext cx="7724037" cy="47676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667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add Subhead</a:t>
            </a: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7B2897DA-66AE-A946-A7E1-121C04B15FC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677530" y="4894068"/>
            <a:ext cx="7724036" cy="54543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667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add Date</a:t>
            </a:r>
          </a:p>
        </p:txBody>
      </p:sp>
      <p:sp>
        <p:nvSpPr>
          <p:cNvPr id="21" name="Text Placeholder 18">
            <a:extLst>
              <a:ext uri="{FF2B5EF4-FFF2-40B4-BE49-F238E27FC236}">
                <a16:creationId xmlns:a16="http://schemas.microsoft.com/office/drawing/2014/main" id="{E225A074-EFE6-D641-B858-30CD0522553E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0" y="5532754"/>
            <a:ext cx="12192000" cy="1346199"/>
          </a:xfrm>
          <a:prstGeom prst="rect">
            <a:avLst/>
          </a:prstGeom>
          <a:noFill/>
        </p:spPr>
        <p:txBody>
          <a:bodyPr/>
          <a:lstStyle>
            <a:lvl1pPr marL="0" indent="0" algn="ctr">
              <a:lnSpc>
                <a:spcPct val="90000"/>
              </a:lnSpc>
              <a:buNone/>
              <a:defRPr b="0" i="1">
                <a:solidFill>
                  <a:srgbClr val="FF0000"/>
                </a:solidFill>
                <a:latin typeface="MS Gothic" panose="020B0609070205080204" pitchFamily="49" charset="-128"/>
                <a:ea typeface="MS Gothic" panose="020B0609070205080204" pitchFamily="49" charset="-128"/>
              </a:defRPr>
            </a:lvl1pPr>
          </a:lstStyle>
          <a:p>
            <a:pPr lvl="0"/>
            <a:r>
              <a:rPr lang="en-US" dirty="0"/>
              <a:t>Please do not put content in this space.   It is reserved for live captioning.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B976E4-ABDA-F340-8D30-F24D2053CEDA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1006053" y="1275718"/>
            <a:ext cx="10151755" cy="3073385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90000"/>
              </a:lnSpc>
              <a:buNone/>
              <a:defRPr sz="72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add Presentation Title</a:t>
            </a:r>
          </a:p>
        </p:txBody>
      </p:sp>
    </p:spTree>
    <p:extLst>
      <p:ext uri="{BB962C8B-B14F-4D97-AF65-F5344CB8AC3E}">
        <p14:creationId xmlns:p14="http://schemas.microsoft.com/office/powerpoint/2010/main" val="24433577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verview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4AC8303E-CB79-A645-BEF9-D0CD24C49717}"/>
              </a:ext>
            </a:extLst>
          </p:cNvPr>
          <p:cNvCxnSpPr/>
          <p:nvPr userDrawn="1"/>
        </p:nvCxnSpPr>
        <p:spPr>
          <a:xfrm>
            <a:off x="272085" y="512494"/>
            <a:ext cx="2674747" cy="0"/>
          </a:xfrm>
          <a:prstGeom prst="line">
            <a:avLst/>
          </a:prstGeom>
          <a:ln>
            <a:solidFill>
              <a:srgbClr val="E4610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FCA4F9A6-C8EF-1F4A-8155-1567273829D2}"/>
              </a:ext>
            </a:extLst>
          </p:cNvPr>
          <p:cNvCxnSpPr/>
          <p:nvPr userDrawn="1"/>
        </p:nvCxnSpPr>
        <p:spPr>
          <a:xfrm>
            <a:off x="3376635" y="512494"/>
            <a:ext cx="8485403" cy="0"/>
          </a:xfrm>
          <a:prstGeom prst="line">
            <a:avLst/>
          </a:prstGeom>
          <a:ln w="12700" cmpd="sng">
            <a:solidFill>
              <a:srgbClr val="E4610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1787F5F2-501C-424A-9865-0DE5CE4A130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72086" y="987157"/>
            <a:ext cx="3607765" cy="4522861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buNone/>
              <a:defRPr b="1">
                <a:solidFill>
                  <a:srgbClr val="E46102"/>
                </a:solidFill>
              </a:defRPr>
            </a:lvl1pPr>
          </a:lstStyle>
          <a:p>
            <a:pPr lvl="0"/>
            <a:r>
              <a:rPr lang="en-US" dirty="0"/>
              <a:t>Click to add Main Header</a:t>
            </a:r>
          </a:p>
        </p:txBody>
      </p:sp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F227BE32-0205-E84F-BDBB-EF6467178775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336704" y="1741012"/>
            <a:ext cx="7525333" cy="62290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 b="1"/>
            </a:lvl1pPr>
          </a:lstStyle>
          <a:p>
            <a:pPr lvl="0"/>
            <a:r>
              <a:rPr lang="en-US" dirty="0"/>
              <a:t>Click to add Subhead</a:t>
            </a:r>
          </a:p>
        </p:txBody>
      </p: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7076F031-AF81-DC40-9A1C-C60C9367241C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328701" y="2560825"/>
            <a:ext cx="7533337" cy="2949193"/>
          </a:xfrm>
          <a:prstGeom prst="rect">
            <a:avLst/>
          </a:prstGeom>
        </p:spPr>
        <p:txBody>
          <a:bodyPr/>
          <a:lstStyle>
            <a:lvl1pPr marL="304792" indent="-296326">
              <a:buClr>
                <a:srgbClr val="E46102"/>
              </a:buClr>
              <a:buSzPct val="100000"/>
              <a:buFont typeface="Wingdings" pitchFamily="2" charset="2"/>
              <a:buChar char="§"/>
              <a:tabLst/>
              <a:defRPr sz="2667"/>
            </a:lvl1pPr>
            <a:lvl2pPr marL="535504" indent="-230712">
              <a:buClr>
                <a:srgbClr val="E46102"/>
              </a:buClr>
              <a:buSzPct val="100000"/>
              <a:buFont typeface="Arial" panose="020B0604020202020204" pitchFamily="34" charset="0"/>
              <a:buChar char="•"/>
              <a:tabLst/>
              <a:defRPr sz="2400"/>
            </a:lvl2pPr>
            <a:lvl3pPr marL="840296" indent="-230712">
              <a:buClr>
                <a:srgbClr val="E46102"/>
              </a:buClr>
              <a:buSzPct val="100000"/>
              <a:buFont typeface="Wingdings" pitchFamily="2" charset="2"/>
              <a:buChar char="§"/>
              <a:tabLst/>
              <a:defRPr sz="2133"/>
            </a:lvl3pPr>
            <a:lvl4pPr marL="1073124" indent="-232828">
              <a:buClr>
                <a:srgbClr val="D95E00"/>
              </a:buClr>
              <a:buFont typeface="System Font Regular"/>
              <a:buChar char="&gt;"/>
              <a:tabLst/>
              <a:defRPr sz="1867"/>
            </a:lvl4pPr>
            <a:lvl5pPr marL="1301717" indent="-228594">
              <a:buClr>
                <a:srgbClr val="D95E00"/>
              </a:buClr>
              <a:buFont typeface="Wingdings" pitchFamily="2" charset="2"/>
              <a:buChar char="§"/>
              <a:tabLst/>
              <a:defRPr sz="1600"/>
            </a:lvl5pPr>
            <a:lvl6pPr marL="1295368" indent="0">
              <a:buClr>
                <a:srgbClr val="D95E00"/>
              </a:buClr>
              <a:buFont typeface="System Font Regular"/>
              <a:buNone/>
              <a:tabLst/>
              <a:defRPr sz="1467"/>
            </a:lvl6pPr>
            <a:lvl7pPr marL="1526078" indent="0">
              <a:buClr>
                <a:srgbClr val="D95E00"/>
              </a:buClr>
              <a:buFont typeface="Wingdings" pitchFamily="2" charset="2"/>
              <a:buNone/>
              <a:tabLst/>
              <a:defRPr sz="1333"/>
            </a:lvl7pPr>
          </a:lstStyle>
          <a:p>
            <a:pPr lvl="0"/>
            <a:r>
              <a:rPr lang="en-US" dirty="0"/>
              <a:t>Click to add bullet</a:t>
            </a:r>
          </a:p>
          <a:p>
            <a:pPr lvl="1"/>
            <a:r>
              <a:rPr lang="en-US" dirty="0"/>
              <a:t>Click to add sub-bullet</a:t>
            </a:r>
          </a:p>
          <a:p>
            <a:pPr lvl="2"/>
            <a:r>
              <a:rPr lang="en-US" dirty="0"/>
              <a:t>Click to add sub-sub-bullet</a:t>
            </a:r>
          </a:p>
        </p:txBody>
      </p:sp>
      <p:sp>
        <p:nvSpPr>
          <p:cNvPr id="19" name="Text Placeholder 18">
            <a:extLst>
              <a:ext uri="{FF2B5EF4-FFF2-40B4-BE49-F238E27FC236}">
                <a16:creationId xmlns:a16="http://schemas.microsoft.com/office/drawing/2014/main" id="{E1383E86-B978-174B-B3F5-A6CC4843262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0" y="5511800"/>
            <a:ext cx="12192000" cy="1346200"/>
          </a:xfrm>
          <a:prstGeom prst="rect">
            <a:avLst/>
          </a:prstGeom>
          <a:noFill/>
        </p:spPr>
        <p:txBody>
          <a:bodyPr/>
          <a:lstStyle>
            <a:lvl1pPr marL="0" indent="0" algn="ctr">
              <a:lnSpc>
                <a:spcPct val="90000"/>
              </a:lnSpc>
              <a:buNone/>
              <a:defRPr b="0" i="1">
                <a:solidFill>
                  <a:srgbClr val="FF0000"/>
                </a:solidFill>
                <a:latin typeface="MS Gothic" panose="020B0609070205080204" pitchFamily="49" charset="-128"/>
                <a:ea typeface="MS Gothic" panose="020B0609070205080204" pitchFamily="49" charset="-128"/>
              </a:defRPr>
            </a:lvl1pPr>
          </a:lstStyle>
          <a:p>
            <a:pPr lvl="0"/>
            <a:r>
              <a:rPr lang="en-US" dirty="0"/>
              <a:t>Please do not put content in this space.   It is reserved for live captioning.</a:t>
            </a:r>
          </a:p>
        </p:txBody>
      </p:sp>
    </p:spTree>
    <p:extLst>
      <p:ext uri="{BB962C8B-B14F-4D97-AF65-F5344CB8AC3E}">
        <p14:creationId xmlns:p14="http://schemas.microsoft.com/office/powerpoint/2010/main" val="27782223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4AC8303E-CB79-A645-BEF9-D0CD24C49717}"/>
              </a:ext>
            </a:extLst>
          </p:cNvPr>
          <p:cNvCxnSpPr/>
          <p:nvPr userDrawn="1"/>
        </p:nvCxnSpPr>
        <p:spPr>
          <a:xfrm>
            <a:off x="272085" y="513092"/>
            <a:ext cx="2674747" cy="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FCA4F9A6-C8EF-1F4A-8155-1567273829D2}"/>
              </a:ext>
            </a:extLst>
          </p:cNvPr>
          <p:cNvCxnSpPr/>
          <p:nvPr userDrawn="1"/>
        </p:nvCxnSpPr>
        <p:spPr>
          <a:xfrm>
            <a:off x="3376635" y="513092"/>
            <a:ext cx="8485403" cy="0"/>
          </a:xfrm>
          <a:prstGeom prst="line">
            <a:avLst/>
          </a:prstGeom>
          <a:ln w="12700" cmpd="sng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Text Placeholder 18">
            <a:extLst>
              <a:ext uri="{FF2B5EF4-FFF2-40B4-BE49-F238E27FC236}">
                <a16:creationId xmlns:a16="http://schemas.microsoft.com/office/drawing/2014/main" id="{E1383E86-B978-174B-B3F5-A6CC4843262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0" y="5511801"/>
            <a:ext cx="12192000" cy="1401233"/>
          </a:xfrm>
          <a:prstGeom prst="rect">
            <a:avLst/>
          </a:prstGeom>
          <a:noFill/>
        </p:spPr>
        <p:txBody>
          <a:bodyPr/>
          <a:lstStyle>
            <a:lvl1pPr marL="0" indent="0" algn="ctr">
              <a:lnSpc>
                <a:spcPct val="90000"/>
              </a:lnSpc>
              <a:buNone/>
              <a:defRPr b="0" i="1">
                <a:solidFill>
                  <a:srgbClr val="FF0000"/>
                </a:solidFill>
                <a:latin typeface="MS Gothic" panose="020B0609070205080204" pitchFamily="49" charset="-128"/>
                <a:ea typeface="MS Gothic" panose="020B0609070205080204" pitchFamily="49" charset="-128"/>
              </a:defRPr>
            </a:lvl1pPr>
          </a:lstStyle>
          <a:p>
            <a:pPr lvl="0"/>
            <a:r>
              <a:rPr lang="en-US" dirty="0"/>
              <a:t>Please do not put content in this space.   It is reserved for live captioning.</a:t>
            </a:r>
          </a:p>
        </p:txBody>
      </p:sp>
      <p:sp>
        <p:nvSpPr>
          <p:cNvPr id="24" name="Text Placeholder 23">
            <a:extLst>
              <a:ext uri="{FF2B5EF4-FFF2-40B4-BE49-F238E27FC236}">
                <a16:creationId xmlns:a16="http://schemas.microsoft.com/office/drawing/2014/main" id="{90A3470E-8125-0E4C-8D9E-AE498C694D74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72085" y="958452"/>
            <a:ext cx="11589952" cy="69638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733" b="1">
                <a:solidFill>
                  <a:srgbClr val="E46102"/>
                </a:solidFill>
              </a:defRPr>
            </a:lvl1pPr>
          </a:lstStyle>
          <a:p>
            <a:pPr lvl="0"/>
            <a:r>
              <a:rPr lang="en-US" dirty="0"/>
              <a:t>Click to add Header</a:t>
            </a:r>
          </a:p>
        </p:txBody>
      </p:sp>
      <p:sp>
        <p:nvSpPr>
          <p:cNvPr id="26" name="Text Placeholder 25">
            <a:extLst>
              <a:ext uri="{FF2B5EF4-FFF2-40B4-BE49-F238E27FC236}">
                <a16:creationId xmlns:a16="http://schemas.microsoft.com/office/drawing/2014/main" id="{D06909BC-83A5-ED42-AE34-D78DAEC3F249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272085" y="1744225"/>
            <a:ext cx="11589952" cy="3767575"/>
          </a:xfrm>
          <a:prstGeom prst="rect">
            <a:avLst/>
          </a:prstGeom>
        </p:spPr>
        <p:txBody>
          <a:bodyPr/>
          <a:lstStyle>
            <a:lvl1pPr marL="304792" indent="-304792">
              <a:buClr>
                <a:srgbClr val="E46102"/>
              </a:buClr>
              <a:buSzPct val="100000"/>
              <a:buFont typeface="Wingdings" pitchFamily="2" charset="2"/>
              <a:buChar char="§"/>
              <a:tabLst/>
              <a:defRPr sz="3200" b="1"/>
            </a:lvl1pPr>
            <a:lvl2pPr marL="609585" indent="-304792">
              <a:buClr>
                <a:srgbClr val="E46102"/>
              </a:buClr>
              <a:buFont typeface="Arial" panose="020B0604020202020204" pitchFamily="34" charset="0"/>
              <a:buChar char="•"/>
              <a:tabLst/>
              <a:defRPr sz="2667"/>
            </a:lvl2pPr>
            <a:lvl3pPr marL="914377" indent="-304792">
              <a:buClr>
                <a:srgbClr val="E46102"/>
              </a:buClr>
              <a:buSzPct val="100000"/>
              <a:buFont typeface="Wingdings" pitchFamily="2" charset="2"/>
              <a:buChar char="§"/>
              <a:tabLst/>
              <a:defRPr sz="2400"/>
            </a:lvl3pPr>
            <a:lvl4pPr marL="1221287" indent="-306910">
              <a:buClr>
                <a:srgbClr val="D95E00"/>
              </a:buClr>
              <a:buFont typeface="System Font Regular"/>
              <a:buChar char="&gt;"/>
              <a:tabLst/>
              <a:defRPr sz="2133"/>
            </a:lvl4pPr>
            <a:lvl5pPr marL="1526079" indent="-304792">
              <a:buClr>
                <a:srgbClr val="D95E00"/>
              </a:buClr>
              <a:buFont typeface="Wingdings" pitchFamily="2" charset="2"/>
              <a:buChar char="§"/>
              <a:tabLst/>
              <a:defRPr sz="1867"/>
            </a:lvl5pPr>
            <a:lvl6pPr marL="1756789" indent="-230712">
              <a:buClr>
                <a:srgbClr val="D95E00"/>
              </a:buClr>
              <a:buFont typeface="System Font Regular"/>
              <a:buChar char="&gt;"/>
              <a:tabLst/>
              <a:defRPr sz="1600"/>
            </a:lvl6pPr>
            <a:lvl7pPr marL="1904952" indent="-148163">
              <a:buClr>
                <a:srgbClr val="D95E00"/>
              </a:buClr>
              <a:buFont typeface="Wingdings" pitchFamily="2" charset="2"/>
              <a:buChar char="§"/>
              <a:tabLst/>
              <a:defRPr sz="1333"/>
            </a:lvl7pPr>
            <a:lvl8pPr marL="2061582" indent="-156629">
              <a:buClr>
                <a:srgbClr val="D95E00"/>
              </a:buClr>
              <a:buFont typeface="System Font Regular"/>
              <a:buChar char="&gt;"/>
              <a:tabLst/>
              <a:defRPr sz="1200"/>
            </a:lvl8pPr>
          </a:lstStyle>
          <a:p>
            <a:pPr lvl="0"/>
            <a:r>
              <a:rPr lang="en-US" dirty="0"/>
              <a:t>Click to add bullet</a:t>
            </a:r>
          </a:p>
          <a:p>
            <a:pPr lvl="1"/>
            <a:r>
              <a:rPr lang="en-US" dirty="0"/>
              <a:t>Click to add sub-bullet</a:t>
            </a:r>
          </a:p>
          <a:p>
            <a:pPr lvl="2"/>
            <a:r>
              <a:rPr lang="en-US" dirty="0"/>
              <a:t>Click to add sub-sub bullet</a:t>
            </a:r>
          </a:p>
        </p:txBody>
      </p:sp>
    </p:spTree>
    <p:extLst>
      <p:ext uri="{BB962C8B-B14F-4D97-AF65-F5344CB8AC3E}">
        <p14:creationId xmlns:p14="http://schemas.microsoft.com/office/powerpoint/2010/main" val="42921478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-Page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DACF15DD-277E-394F-AFCE-926578BEF7F1}"/>
              </a:ext>
            </a:extLst>
          </p:cNvPr>
          <p:cNvCxnSpPr/>
          <p:nvPr userDrawn="1"/>
        </p:nvCxnSpPr>
        <p:spPr>
          <a:xfrm>
            <a:off x="272085" y="513092"/>
            <a:ext cx="2674747" cy="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62D8B4FE-5E61-2942-9F67-A4F6AD7FECA1}"/>
              </a:ext>
            </a:extLst>
          </p:cNvPr>
          <p:cNvCxnSpPr/>
          <p:nvPr userDrawn="1"/>
        </p:nvCxnSpPr>
        <p:spPr>
          <a:xfrm>
            <a:off x="3376635" y="513092"/>
            <a:ext cx="8485403" cy="0"/>
          </a:xfrm>
          <a:prstGeom prst="line">
            <a:avLst/>
          </a:prstGeom>
          <a:ln w="12700" cmpd="sng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Text Placeholder 18">
            <a:extLst>
              <a:ext uri="{FF2B5EF4-FFF2-40B4-BE49-F238E27FC236}">
                <a16:creationId xmlns:a16="http://schemas.microsoft.com/office/drawing/2014/main" id="{62AB3FC8-2388-7847-86DB-E5B5333EACF3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0" y="5511801"/>
            <a:ext cx="12192000" cy="1401233"/>
          </a:xfrm>
          <a:prstGeom prst="rect">
            <a:avLst/>
          </a:prstGeom>
          <a:noFill/>
        </p:spPr>
        <p:txBody>
          <a:bodyPr/>
          <a:lstStyle>
            <a:lvl1pPr marL="0" indent="0" algn="ctr">
              <a:lnSpc>
                <a:spcPct val="90000"/>
              </a:lnSpc>
              <a:buNone/>
              <a:defRPr b="0" i="1">
                <a:solidFill>
                  <a:srgbClr val="FF0000"/>
                </a:solidFill>
                <a:latin typeface="MS Gothic" panose="020B0609070205080204" pitchFamily="49" charset="-128"/>
                <a:ea typeface="MS Gothic" panose="020B0609070205080204" pitchFamily="49" charset="-128"/>
              </a:defRPr>
            </a:lvl1pPr>
          </a:lstStyle>
          <a:p>
            <a:pPr lvl="0"/>
            <a:r>
              <a:rPr lang="en-US" dirty="0"/>
              <a:t>Please do not put content in this space.   It is reserved for live captioning.</a:t>
            </a:r>
          </a:p>
        </p:txBody>
      </p:sp>
      <p:sp>
        <p:nvSpPr>
          <p:cNvPr id="7" name="Content Placeholder 18">
            <a:extLst>
              <a:ext uri="{FF2B5EF4-FFF2-40B4-BE49-F238E27FC236}">
                <a16:creationId xmlns:a16="http://schemas.microsoft.com/office/drawing/2014/main" id="{E61379B3-CA22-7E42-8FE3-E2D09D721962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272085" y="863428"/>
            <a:ext cx="11589952" cy="4639906"/>
          </a:xfrm>
          <a:prstGeom prst="rect">
            <a:avLst/>
          </a:prstGeom>
        </p:spPr>
        <p:txBody>
          <a:bodyPr anchor="t"/>
          <a:lstStyle>
            <a:lvl1pPr marL="0" indent="0" algn="ctr">
              <a:buNone/>
              <a:defRPr i="1"/>
            </a:lvl1pPr>
          </a:lstStyle>
          <a:p>
            <a:pPr lvl="0"/>
            <a:r>
              <a:rPr lang="en-US" dirty="0"/>
              <a:t>Place image/chart here</a:t>
            </a:r>
          </a:p>
        </p:txBody>
      </p:sp>
    </p:spTree>
    <p:extLst>
      <p:ext uri="{BB962C8B-B14F-4D97-AF65-F5344CB8AC3E}">
        <p14:creationId xmlns:p14="http://schemas.microsoft.com/office/powerpoint/2010/main" val="39984989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B44EEE75-1C0C-DF43-8A1A-F55F70A0076A}"/>
              </a:ext>
            </a:extLst>
          </p:cNvPr>
          <p:cNvCxnSpPr/>
          <p:nvPr userDrawn="1"/>
        </p:nvCxnSpPr>
        <p:spPr>
          <a:xfrm>
            <a:off x="272085" y="513092"/>
            <a:ext cx="2674747" cy="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F933C26C-CF75-E04A-98EB-7AEC198CFEE8}"/>
              </a:ext>
            </a:extLst>
          </p:cNvPr>
          <p:cNvCxnSpPr/>
          <p:nvPr userDrawn="1"/>
        </p:nvCxnSpPr>
        <p:spPr>
          <a:xfrm>
            <a:off x="3376635" y="513092"/>
            <a:ext cx="8485403" cy="0"/>
          </a:xfrm>
          <a:prstGeom prst="line">
            <a:avLst/>
          </a:prstGeom>
          <a:ln w="12700" cmpd="sng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Text Placeholder 18">
            <a:extLst>
              <a:ext uri="{FF2B5EF4-FFF2-40B4-BE49-F238E27FC236}">
                <a16:creationId xmlns:a16="http://schemas.microsoft.com/office/drawing/2014/main" id="{AD0B3782-2422-A544-AEA8-0DA96AAE551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0" y="5511801"/>
            <a:ext cx="12192000" cy="1401233"/>
          </a:xfrm>
          <a:prstGeom prst="rect">
            <a:avLst/>
          </a:prstGeom>
          <a:noFill/>
        </p:spPr>
        <p:txBody>
          <a:bodyPr/>
          <a:lstStyle>
            <a:lvl1pPr marL="0" indent="0" algn="ctr">
              <a:lnSpc>
                <a:spcPct val="90000"/>
              </a:lnSpc>
              <a:buNone/>
              <a:defRPr b="0" i="1">
                <a:solidFill>
                  <a:srgbClr val="FF0000"/>
                </a:solidFill>
                <a:latin typeface="MS Gothic" panose="020B0609070205080204" pitchFamily="49" charset="-128"/>
                <a:ea typeface="MS Gothic" panose="020B0609070205080204" pitchFamily="49" charset="-128"/>
              </a:defRPr>
            </a:lvl1pPr>
          </a:lstStyle>
          <a:p>
            <a:pPr lvl="0"/>
            <a:r>
              <a:rPr lang="en-US" dirty="0"/>
              <a:t>Please do not put content in this space.   It is reserved for live captioning.</a:t>
            </a:r>
          </a:p>
        </p:txBody>
      </p:sp>
      <p:sp>
        <p:nvSpPr>
          <p:cNvPr id="14" name="Content Placeholder 18">
            <a:extLst>
              <a:ext uri="{FF2B5EF4-FFF2-40B4-BE49-F238E27FC236}">
                <a16:creationId xmlns:a16="http://schemas.microsoft.com/office/drawing/2014/main" id="{D44BC06C-7E1C-4845-973D-DCD63FB136FA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6256867" y="863692"/>
            <a:ext cx="5604933" cy="4639642"/>
          </a:xfrm>
          <a:prstGeom prst="rect">
            <a:avLst/>
          </a:prstGeom>
        </p:spPr>
        <p:txBody>
          <a:bodyPr anchor="t"/>
          <a:lstStyle>
            <a:lvl1pPr marL="0" indent="0" algn="ctr">
              <a:buNone/>
              <a:defRPr i="1"/>
            </a:lvl1pPr>
          </a:lstStyle>
          <a:p>
            <a:pPr lvl="0"/>
            <a:r>
              <a:rPr lang="en-US" dirty="0"/>
              <a:t>Place image/chart here</a:t>
            </a:r>
          </a:p>
        </p:txBody>
      </p:sp>
      <p:sp>
        <p:nvSpPr>
          <p:cNvPr id="15" name="Content Placeholder 18">
            <a:extLst>
              <a:ext uri="{FF2B5EF4-FFF2-40B4-BE49-F238E27FC236}">
                <a16:creationId xmlns:a16="http://schemas.microsoft.com/office/drawing/2014/main" id="{AA93BCA3-E265-CD4C-9883-62DC1D15F3D7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272085" y="863428"/>
            <a:ext cx="5612248" cy="4639906"/>
          </a:xfrm>
          <a:prstGeom prst="rect">
            <a:avLst/>
          </a:prstGeom>
        </p:spPr>
        <p:txBody>
          <a:bodyPr anchor="t"/>
          <a:lstStyle>
            <a:lvl1pPr marL="0" indent="0" algn="ctr">
              <a:buNone/>
              <a:defRPr i="1"/>
            </a:lvl1pPr>
          </a:lstStyle>
          <a:p>
            <a:pPr lvl="0"/>
            <a:r>
              <a:rPr lang="en-US" dirty="0"/>
              <a:t>Place image/chart here</a:t>
            </a:r>
          </a:p>
        </p:txBody>
      </p:sp>
    </p:spTree>
    <p:extLst>
      <p:ext uri="{BB962C8B-B14F-4D97-AF65-F5344CB8AC3E}">
        <p14:creationId xmlns:p14="http://schemas.microsoft.com/office/powerpoint/2010/main" val="35412785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06E70DBF-129D-BB48-BBFF-08F62952F603}"/>
              </a:ext>
            </a:extLst>
          </p:cNvPr>
          <p:cNvCxnSpPr/>
          <p:nvPr userDrawn="1"/>
        </p:nvCxnSpPr>
        <p:spPr>
          <a:xfrm>
            <a:off x="272085" y="513092"/>
            <a:ext cx="2674747" cy="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BFE58E4D-9595-E14C-8259-3EDBF9F54A84}"/>
              </a:ext>
            </a:extLst>
          </p:cNvPr>
          <p:cNvCxnSpPr/>
          <p:nvPr userDrawn="1"/>
        </p:nvCxnSpPr>
        <p:spPr>
          <a:xfrm>
            <a:off x="3376635" y="513092"/>
            <a:ext cx="8485403" cy="0"/>
          </a:xfrm>
          <a:prstGeom prst="line">
            <a:avLst/>
          </a:prstGeom>
          <a:ln w="12700" cmpd="sng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Text Placeholder 18">
            <a:extLst>
              <a:ext uri="{FF2B5EF4-FFF2-40B4-BE49-F238E27FC236}">
                <a16:creationId xmlns:a16="http://schemas.microsoft.com/office/drawing/2014/main" id="{9CF2F8B1-9E2E-5040-B217-FCC725F9667F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0" y="5511801"/>
            <a:ext cx="12192000" cy="1401233"/>
          </a:xfrm>
          <a:prstGeom prst="rect">
            <a:avLst/>
          </a:prstGeom>
          <a:noFill/>
        </p:spPr>
        <p:txBody>
          <a:bodyPr/>
          <a:lstStyle>
            <a:lvl1pPr marL="0" indent="0" algn="ctr">
              <a:lnSpc>
                <a:spcPct val="90000"/>
              </a:lnSpc>
              <a:buNone/>
              <a:defRPr b="0" i="1">
                <a:solidFill>
                  <a:srgbClr val="FF0000"/>
                </a:solidFill>
                <a:latin typeface="MS Gothic" panose="020B0609070205080204" pitchFamily="49" charset="-128"/>
                <a:ea typeface="MS Gothic" panose="020B0609070205080204" pitchFamily="49" charset="-128"/>
              </a:defRPr>
            </a:lvl1pPr>
          </a:lstStyle>
          <a:p>
            <a:pPr lvl="0"/>
            <a:r>
              <a:rPr lang="en-US" dirty="0"/>
              <a:t>Please do not put content in this space.   It is reserved for live captioning.</a:t>
            </a:r>
          </a:p>
        </p:txBody>
      </p:sp>
      <p:sp>
        <p:nvSpPr>
          <p:cNvPr id="15" name="Text Placeholder 12">
            <a:extLst>
              <a:ext uri="{FF2B5EF4-FFF2-40B4-BE49-F238E27FC236}">
                <a16:creationId xmlns:a16="http://schemas.microsoft.com/office/drawing/2014/main" id="{CAAA33EB-41E5-8B40-9670-C68F679A7D7A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64584" y="862676"/>
            <a:ext cx="3471333" cy="795732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buNone/>
              <a:defRPr b="1">
                <a:solidFill>
                  <a:srgbClr val="E46102"/>
                </a:solidFill>
              </a:defRPr>
            </a:lvl1pPr>
          </a:lstStyle>
          <a:p>
            <a:pPr lvl="0"/>
            <a:r>
              <a:rPr lang="en-US" dirty="0"/>
              <a:t>Main Header</a:t>
            </a:r>
          </a:p>
        </p:txBody>
      </p: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8BFBAF58-1BBE-824B-9BD9-DF65670E97E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64584" y="1873340"/>
            <a:ext cx="3471333" cy="363846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667"/>
            </a:lvl1pPr>
          </a:lstStyle>
          <a:p>
            <a:pPr lvl="0"/>
            <a:r>
              <a:rPr lang="en-US" dirty="0"/>
              <a:t>Click to add caption</a:t>
            </a:r>
          </a:p>
        </p:txBody>
      </p:sp>
      <p:sp>
        <p:nvSpPr>
          <p:cNvPr id="19" name="Content Placeholder 18">
            <a:extLst>
              <a:ext uri="{FF2B5EF4-FFF2-40B4-BE49-F238E27FC236}">
                <a16:creationId xmlns:a16="http://schemas.microsoft.com/office/drawing/2014/main" id="{80FC676F-AD0F-3045-85E2-F41B9DF0A6F3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4000501" y="863692"/>
            <a:ext cx="7861300" cy="4639642"/>
          </a:xfrm>
          <a:prstGeom prst="rect">
            <a:avLst/>
          </a:prstGeom>
        </p:spPr>
        <p:txBody>
          <a:bodyPr anchor="t"/>
          <a:lstStyle>
            <a:lvl1pPr marL="0" indent="0" algn="ctr">
              <a:buNone/>
              <a:defRPr i="1"/>
            </a:lvl1pPr>
          </a:lstStyle>
          <a:p>
            <a:pPr lvl="0"/>
            <a:r>
              <a:rPr lang="en-US" dirty="0"/>
              <a:t>Place image/chart here</a:t>
            </a:r>
          </a:p>
        </p:txBody>
      </p:sp>
    </p:spTree>
    <p:extLst>
      <p:ext uri="{BB962C8B-B14F-4D97-AF65-F5344CB8AC3E}">
        <p14:creationId xmlns:p14="http://schemas.microsoft.com/office/powerpoint/2010/main" val="25753437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ransi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581FDB69-C179-3341-AEF3-D2B3896FB825}"/>
              </a:ext>
            </a:extLst>
          </p:cNvPr>
          <p:cNvCxnSpPr/>
          <p:nvPr userDrawn="1"/>
        </p:nvCxnSpPr>
        <p:spPr>
          <a:xfrm>
            <a:off x="272085" y="513091"/>
            <a:ext cx="2674747" cy="0"/>
          </a:xfrm>
          <a:prstGeom prst="line">
            <a:avLst/>
          </a:prstGeom>
          <a:ln>
            <a:solidFill>
              <a:srgbClr val="E4610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58ECA973-8475-EF41-8C88-BE7633966CF5}"/>
              </a:ext>
            </a:extLst>
          </p:cNvPr>
          <p:cNvCxnSpPr/>
          <p:nvPr userDrawn="1"/>
        </p:nvCxnSpPr>
        <p:spPr>
          <a:xfrm>
            <a:off x="3376635" y="513091"/>
            <a:ext cx="8485403" cy="0"/>
          </a:xfrm>
          <a:prstGeom prst="line">
            <a:avLst/>
          </a:prstGeom>
          <a:ln w="12700" cmpd="sng">
            <a:solidFill>
              <a:srgbClr val="E4610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 Placeholder 18">
            <a:extLst>
              <a:ext uri="{FF2B5EF4-FFF2-40B4-BE49-F238E27FC236}">
                <a16:creationId xmlns:a16="http://schemas.microsoft.com/office/drawing/2014/main" id="{7DF7C01A-B350-7B45-A49E-C3717CC86D08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0" y="5511801"/>
            <a:ext cx="12192000" cy="1401233"/>
          </a:xfrm>
          <a:prstGeom prst="rect">
            <a:avLst/>
          </a:prstGeom>
          <a:noFill/>
        </p:spPr>
        <p:txBody>
          <a:bodyPr/>
          <a:lstStyle>
            <a:lvl1pPr marL="0" indent="0" algn="ctr">
              <a:lnSpc>
                <a:spcPct val="90000"/>
              </a:lnSpc>
              <a:buNone/>
              <a:defRPr b="0" i="1">
                <a:solidFill>
                  <a:srgbClr val="FF0000"/>
                </a:solidFill>
                <a:latin typeface="MS Gothic" panose="020B0609070205080204" pitchFamily="49" charset="-128"/>
                <a:ea typeface="MS Gothic" panose="020B0609070205080204" pitchFamily="49" charset="-128"/>
              </a:defRPr>
            </a:lvl1pPr>
          </a:lstStyle>
          <a:p>
            <a:pPr lvl="0"/>
            <a:r>
              <a:rPr lang="en-US" dirty="0"/>
              <a:t>Please do not put content in this space.   It is reserved for live captioning.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89A099A8-CF8E-1C48-82A0-F6A6F7CC0F6B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272085" y="3987800"/>
            <a:ext cx="11589952" cy="1524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5333" b="1"/>
            </a:lvl1pPr>
          </a:lstStyle>
          <a:p>
            <a:pPr lvl="0"/>
            <a:r>
              <a:rPr lang="en-US" dirty="0"/>
              <a:t>Click to add Transition Title</a:t>
            </a:r>
          </a:p>
        </p:txBody>
      </p:sp>
      <p:pic>
        <p:nvPicPr>
          <p:cNvPr id="11" name="Picture 5">
            <a:extLst>
              <a:ext uri="{FF2B5EF4-FFF2-40B4-BE49-F238E27FC236}">
                <a16:creationId xmlns:a16="http://schemas.microsoft.com/office/drawing/2014/main" id="{1F4EC182-26E1-8E4C-B960-2DF3DDFBCBF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24375" y="151925"/>
            <a:ext cx="624309" cy="3121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16536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 or En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817F9755-C0DA-B244-B730-B308E60924F8}"/>
              </a:ext>
            </a:extLst>
          </p:cNvPr>
          <p:cNvSpPr/>
          <p:nvPr userDrawn="1"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E4610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200" dirty="0"/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257FF2CB-58B7-5049-BADD-41D07A0154D8}"/>
              </a:ext>
            </a:extLst>
          </p:cNvPr>
          <p:cNvCxnSpPr/>
          <p:nvPr userDrawn="1"/>
        </p:nvCxnSpPr>
        <p:spPr>
          <a:xfrm>
            <a:off x="272085" y="513091"/>
            <a:ext cx="2674747" cy="0"/>
          </a:xfrm>
          <a:prstGeom prst="line">
            <a:avLst/>
          </a:prstGeom>
          <a:ln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0B5B524D-D7AF-4B4A-B485-6A922EDBF1D0}"/>
              </a:ext>
            </a:extLst>
          </p:cNvPr>
          <p:cNvCxnSpPr/>
          <p:nvPr userDrawn="1"/>
        </p:nvCxnSpPr>
        <p:spPr>
          <a:xfrm>
            <a:off x="3376635" y="513091"/>
            <a:ext cx="8485403" cy="0"/>
          </a:xfrm>
          <a:prstGeom prst="line">
            <a:avLst/>
          </a:prstGeom>
          <a:ln w="12700" cmpd="sng"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Text Placeholder 12">
            <a:extLst>
              <a:ext uri="{FF2B5EF4-FFF2-40B4-BE49-F238E27FC236}">
                <a16:creationId xmlns:a16="http://schemas.microsoft.com/office/drawing/2014/main" id="{CD73F756-E117-EE4D-80F1-C25B8572FAA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72085" y="4258733"/>
            <a:ext cx="11589952" cy="125306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72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add Section Title</a:t>
            </a:r>
          </a:p>
        </p:txBody>
      </p:sp>
      <p:sp>
        <p:nvSpPr>
          <p:cNvPr id="16" name="Text Placeholder 18">
            <a:extLst>
              <a:ext uri="{FF2B5EF4-FFF2-40B4-BE49-F238E27FC236}">
                <a16:creationId xmlns:a16="http://schemas.microsoft.com/office/drawing/2014/main" id="{079EB260-1A7B-174A-AA51-12AAD061D7C6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0" y="5511801"/>
            <a:ext cx="12192000" cy="1401233"/>
          </a:xfrm>
          <a:prstGeom prst="rect">
            <a:avLst/>
          </a:prstGeom>
          <a:noFill/>
        </p:spPr>
        <p:txBody>
          <a:bodyPr/>
          <a:lstStyle>
            <a:lvl1pPr marL="0" indent="0" algn="ctr">
              <a:lnSpc>
                <a:spcPct val="90000"/>
              </a:lnSpc>
              <a:buNone/>
              <a:defRPr b="0" i="1">
                <a:solidFill>
                  <a:srgbClr val="FF0000"/>
                </a:solidFill>
                <a:latin typeface="MS Gothic" panose="020B0609070205080204" pitchFamily="49" charset="-128"/>
                <a:ea typeface="MS Gothic" panose="020B0609070205080204" pitchFamily="49" charset="-128"/>
              </a:defRPr>
            </a:lvl1pPr>
          </a:lstStyle>
          <a:p>
            <a:pPr lvl="0"/>
            <a:r>
              <a:rPr lang="en-US" dirty="0"/>
              <a:t>Please do not put content in this space.   It is reserved for live captioning.</a:t>
            </a:r>
          </a:p>
        </p:txBody>
      </p:sp>
      <p:pic>
        <p:nvPicPr>
          <p:cNvPr id="9" name="Picture 5">
            <a:extLst>
              <a:ext uri="{FF2B5EF4-FFF2-40B4-BE49-F238E27FC236}">
                <a16:creationId xmlns:a16="http://schemas.microsoft.com/office/drawing/2014/main" id="{4D358B63-2CFC-D646-AC7D-C772A192AF1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24375" y="151925"/>
            <a:ext cx="624309" cy="3121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24135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4.sv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2.svg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5EB54E10-94DE-5C43-AE71-D50CF104105B}"/>
              </a:ext>
            </a:extLst>
          </p:cNvPr>
          <p:cNvPicPr>
            <a:picLocks noChangeAspect="1"/>
          </p:cNvPicPr>
          <p:nvPr userDrawn="1"/>
        </p:nvPicPr>
        <p:blipFill>
          <a:blip r:embed="rId10">
            <a:extLs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324375" y="151925"/>
            <a:ext cx="624309" cy="312156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703378" y="257543"/>
            <a:ext cx="1241077" cy="240066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pPr algn="r">
              <a:lnSpc>
                <a:spcPct val="80000"/>
              </a:lnSpc>
            </a:pPr>
            <a:r>
              <a:rPr lang="en-US" sz="1200" dirty="0">
                <a:latin typeface="Georgia"/>
                <a:cs typeface="Georgia"/>
              </a:rPr>
              <a:t>|  </a:t>
            </a:r>
            <a:fld id="{606D2650-017B-BC48-A893-0334FE68CCF7}" type="slidenum">
              <a:rPr lang="en-US" sz="1133" smtClean="0">
                <a:latin typeface="Arial" panose="020B0604020202020204" pitchFamily="34" charset="0"/>
                <a:cs typeface="Arial" panose="020B0604020202020204" pitchFamily="34" charset="0"/>
              </a:rPr>
              <a:pPr algn="r">
                <a:lnSpc>
                  <a:spcPct val="80000"/>
                </a:lnSpc>
              </a:pPr>
              <a:t>‹#›</a:t>
            </a:fld>
            <a:endParaRPr lang="en-US" sz="1133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D1C3823F-4E31-6346-A3FC-E4F3404C0134}"/>
              </a:ext>
            </a:extLst>
          </p:cNvPr>
          <p:cNvPicPr>
            <a:picLocks noChangeAspect="1"/>
          </p:cNvPicPr>
          <p:nvPr userDrawn="1"/>
        </p:nvPicPr>
        <p:blipFill>
          <a:blip r:embed="rId12">
            <a:extLs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9189973" y="306146"/>
            <a:ext cx="2218339" cy="1322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98087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  <p:sldLayoutId id="2147483660" r:id="rId2"/>
    <p:sldLayoutId id="2147483650" r:id="rId3"/>
    <p:sldLayoutId id="2147483663" r:id="rId4"/>
    <p:sldLayoutId id="2147483652" r:id="rId5"/>
    <p:sldLayoutId id="2147483656" r:id="rId6"/>
    <p:sldLayoutId id="2147483662" r:id="rId7"/>
    <p:sldLayoutId id="2147483661" r:id="rId8"/>
  </p:sldLayoutIdLst>
  <p:txStyles>
    <p:titleStyle>
      <a:lvl1pPr algn="ctr" defTabSz="609585" rtl="0" eaLnBrk="1" latinLnBrk="0" hangingPunct="1">
        <a:spcBef>
          <a:spcPct val="0"/>
        </a:spcBef>
        <a:buNone/>
        <a:defRPr sz="586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189" indent="-457189" algn="l" defTabSz="609585" rtl="0" eaLnBrk="1" latinLnBrk="0" hangingPunct="1">
        <a:spcBef>
          <a:spcPct val="20000"/>
        </a:spcBef>
        <a:buFont typeface="Arial"/>
        <a:buChar char="•"/>
        <a:defRPr sz="4267" kern="1200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defTabSz="609585" rtl="0" eaLnBrk="1" latinLnBrk="0" hangingPunct="1">
        <a:spcBef>
          <a:spcPct val="20000"/>
        </a:spcBef>
        <a:buFont typeface="Arial"/>
        <a:buChar char="–"/>
        <a:defRPr sz="3733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609585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609585" rtl="0" eaLnBrk="1" latinLnBrk="0" hangingPunct="1">
        <a:spcBef>
          <a:spcPct val="20000"/>
        </a:spcBef>
        <a:buFont typeface="Arial"/>
        <a:buChar char="–"/>
        <a:defRPr sz="2667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609585" rtl="0" eaLnBrk="1" latinLnBrk="0" hangingPunct="1">
        <a:spcBef>
          <a:spcPct val="20000"/>
        </a:spcBef>
        <a:buFont typeface="Arial"/>
        <a:buChar char="»"/>
        <a:defRPr sz="2667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609585" rtl="0" eaLnBrk="1" latinLnBrk="0" hangingPunct="1">
        <a:spcBef>
          <a:spcPct val="20000"/>
        </a:spcBef>
        <a:buFont typeface="Arial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609585" rtl="0" eaLnBrk="1" latinLnBrk="0" hangingPunct="1">
        <a:spcBef>
          <a:spcPct val="20000"/>
        </a:spcBef>
        <a:buFont typeface="Arial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609585" rtl="0" eaLnBrk="1" latinLnBrk="0" hangingPunct="1">
        <a:spcBef>
          <a:spcPct val="20000"/>
        </a:spcBef>
        <a:buFont typeface="Arial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609585" rtl="0" eaLnBrk="1" latinLnBrk="0" hangingPunct="1">
        <a:spcBef>
          <a:spcPct val="20000"/>
        </a:spcBef>
        <a:buFont typeface="Arial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0A923788-A9CA-A54E-9E8A-67A4C6CBDB9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Toyota Production Systems Lab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DA14F96-BFDB-2F4F-965A-F780BF871431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/>
              <a:t>Grade 9-12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1226E37-4DA9-8A45-A754-3511858EC5A4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lang="en-US" dirty="0"/>
              <a:t>Lean:</a:t>
            </a:r>
          </a:p>
          <a:p>
            <a:r>
              <a:rPr lang="en-US" dirty="0"/>
              <a:t>Industrial Engineering at RIT</a:t>
            </a:r>
          </a:p>
        </p:txBody>
      </p:sp>
    </p:spTree>
    <p:extLst>
      <p:ext uri="{BB962C8B-B14F-4D97-AF65-F5344CB8AC3E}">
        <p14:creationId xmlns:p14="http://schemas.microsoft.com/office/powerpoint/2010/main" val="16134723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5D70076-164D-EC43-86A4-0DFA455CDBE6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dirty="0"/>
              <a:t>Industrial Engineering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316971D-88E4-5947-8247-BD2458B32374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272085" y="1744225"/>
            <a:ext cx="11589952" cy="4722836"/>
          </a:xfrm>
        </p:spPr>
        <p:txBody>
          <a:bodyPr/>
          <a:lstStyle/>
          <a:p>
            <a:r>
              <a:rPr lang="en-US" dirty="0"/>
              <a:t>Industrial Engineering is all about improving the processes that make products and services.</a:t>
            </a:r>
          </a:p>
          <a:p>
            <a:r>
              <a:rPr lang="en-US" dirty="0"/>
              <a:t>This means that IE’s help people in all industries make their work and lives easier!</a:t>
            </a:r>
          </a:p>
          <a:p>
            <a:r>
              <a:rPr lang="en-US" dirty="0"/>
              <a:t>We focus on all areas such as…</a:t>
            </a:r>
          </a:p>
          <a:p>
            <a:pPr lvl="1"/>
            <a:r>
              <a:rPr lang="en-US" dirty="0"/>
              <a:t>Process Improvement</a:t>
            </a:r>
          </a:p>
          <a:p>
            <a:pPr lvl="1"/>
            <a:r>
              <a:rPr lang="en-US" dirty="0"/>
              <a:t>Lean Six Sigma</a:t>
            </a:r>
          </a:p>
          <a:p>
            <a:pPr lvl="1"/>
            <a:r>
              <a:rPr lang="en-US" dirty="0"/>
              <a:t>Ergonomics</a:t>
            </a:r>
          </a:p>
          <a:p>
            <a:pPr lvl="1"/>
            <a:r>
              <a:rPr lang="en-US" dirty="0"/>
              <a:t>Manufacturing</a:t>
            </a:r>
          </a:p>
          <a:p>
            <a:pPr lvl="1"/>
            <a:r>
              <a:rPr lang="en-US" dirty="0"/>
              <a:t>And much much more!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19177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5D70076-164D-EC43-86A4-0DFA455CDBE6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dirty="0"/>
              <a:t>Industries IE’s Work In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316971D-88E4-5947-8247-BD2458B32374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272085" y="1744225"/>
            <a:ext cx="5426350" cy="4722836"/>
          </a:xfrm>
        </p:spPr>
        <p:txBody>
          <a:bodyPr/>
          <a:lstStyle/>
          <a:p>
            <a:r>
              <a:rPr lang="en-US" dirty="0"/>
              <a:t>Manufacturing</a:t>
            </a:r>
          </a:p>
          <a:p>
            <a:r>
              <a:rPr lang="en-US" dirty="0"/>
              <a:t>Transportation</a:t>
            </a:r>
          </a:p>
          <a:p>
            <a:r>
              <a:rPr lang="en-US" dirty="0"/>
              <a:t>Medicine</a:t>
            </a:r>
          </a:p>
          <a:p>
            <a:r>
              <a:rPr lang="en-US" dirty="0"/>
              <a:t>Entertainment</a:t>
            </a:r>
          </a:p>
          <a:p>
            <a:r>
              <a:rPr lang="en-US" dirty="0"/>
              <a:t>Military/Government</a:t>
            </a:r>
          </a:p>
          <a:p>
            <a:r>
              <a:rPr lang="en-US" dirty="0"/>
              <a:t>Technology</a:t>
            </a:r>
          </a:p>
          <a:p>
            <a:r>
              <a:rPr lang="en-US" dirty="0"/>
              <a:t>Business</a:t>
            </a:r>
          </a:p>
          <a:p>
            <a:endParaRPr lang="en-US" dirty="0">
              <a:solidFill>
                <a:srgbClr val="EF6F2A"/>
              </a:solidFill>
            </a:endParaRPr>
          </a:p>
          <a:p>
            <a:endParaRPr lang="en-US" dirty="0"/>
          </a:p>
        </p:txBody>
      </p:sp>
      <p:pic>
        <p:nvPicPr>
          <p:cNvPr id="1026" name="Picture 2" descr="The 10 most in-demand jobs | The Seattle Times">
            <a:extLst>
              <a:ext uri="{FF2B5EF4-FFF2-40B4-BE49-F238E27FC236}">
                <a16:creationId xmlns:a16="http://schemas.microsoft.com/office/drawing/2014/main" id="{F025A15A-0AFD-4544-9172-54F605CDC10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96070" y="1819803"/>
            <a:ext cx="6351699" cy="40797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881629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5D70076-164D-EC43-86A4-0DFA455CDBE6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dirty="0"/>
              <a:t>Panel – Industrial Engineers at RIT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316971D-88E4-5947-8247-BD2458B32374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272085" y="1744225"/>
            <a:ext cx="11589952" cy="4722836"/>
          </a:xfrm>
        </p:spPr>
        <p:txBody>
          <a:bodyPr/>
          <a:lstStyle/>
          <a:p>
            <a:r>
              <a:rPr lang="en-US" dirty="0"/>
              <a:t>Panel will consist of IE’s at RIT. </a:t>
            </a:r>
          </a:p>
          <a:p>
            <a:pPr lvl="1"/>
            <a:r>
              <a:rPr lang="en-US" dirty="0"/>
              <a:t>Will talk about not only their academic experience but also their overall college experience as an RIT Tiger and their Co-Op experience in the Industrial Engineering Field.</a:t>
            </a:r>
          </a:p>
          <a:p>
            <a:pPr lvl="1"/>
            <a:r>
              <a:rPr lang="en-US" dirty="0"/>
              <a:t>They will be able to answer your questions about everything  from college life to academics to career and co-ops. </a:t>
            </a:r>
          </a:p>
          <a:p>
            <a:r>
              <a:rPr lang="en-US" dirty="0"/>
              <a:t>More information to come.</a:t>
            </a:r>
          </a:p>
        </p:txBody>
      </p:sp>
    </p:spTree>
    <p:extLst>
      <p:ext uri="{BB962C8B-B14F-4D97-AF65-F5344CB8AC3E}">
        <p14:creationId xmlns:p14="http://schemas.microsoft.com/office/powerpoint/2010/main" val="102341250"/>
      </p:ext>
    </p:extLst>
  </p:cSld>
  <p:clrMapOvr>
    <a:masterClrMapping/>
  </p:clrMapOvr>
</p:sld>
</file>

<file path=ppt/theme/theme1.xml><?xml version="1.0" encoding="utf-8"?>
<a:theme xmlns:a="http://schemas.openxmlformats.org/drawingml/2006/main" name="RIT">
  <a:themeElements>
    <a:clrScheme name="RIT">
      <a:dk1>
        <a:srgbClr val="000000"/>
      </a:dk1>
      <a:lt1>
        <a:srgbClr val="FFFFFF"/>
      </a:lt1>
      <a:dk2>
        <a:srgbClr val="E36102"/>
      </a:dk2>
      <a:lt2>
        <a:srgbClr val="EEEEEE"/>
      </a:lt2>
      <a:accent1>
        <a:srgbClr val="83BD00"/>
      </a:accent1>
      <a:accent2>
        <a:srgbClr val="C3D600"/>
      </a:accent2>
      <a:accent3>
        <a:srgbClr val="009CBD"/>
      </a:accent3>
      <a:accent4>
        <a:srgbClr val="7D55C7"/>
      </a:accent4>
      <a:accent5>
        <a:srgbClr val="DA281C"/>
      </a:accent5>
      <a:accent6>
        <a:srgbClr val="F6BE00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RIT PPT template 4" id="{78D9C2E5-FD18-AC4F-A712-8A140E8FE595}" vid="{289A2507-138B-444C-A244-4B0961E48FF1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RIT PPT template 4</Template>
  <TotalTime>282</TotalTime>
  <Words>144</Words>
  <Application>Microsoft Macintosh PowerPoint</Application>
  <PresentationFormat>Widescreen</PresentationFormat>
  <Paragraphs>26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1" baseType="lpstr">
      <vt:lpstr>MS Gothic</vt:lpstr>
      <vt:lpstr>Arial</vt:lpstr>
      <vt:lpstr>Calibri</vt:lpstr>
      <vt:lpstr>Georgia</vt:lpstr>
      <vt:lpstr>System Font Regular</vt:lpstr>
      <vt:lpstr>Wingdings</vt:lpstr>
      <vt:lpstr>RIT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Jenna Levitt</dc:creator>
  <cp:lastModifiedBy>Claire Candelori</cp:lastModifiedBy>
  <cp:revision>8</cp:revision>
  <cp:lastPrinted>2018-04-25T02:50:23Z</cp:lastPrinted>
  <dcterms:created xsi:type="dcterms:W3CDTF">2020-05-07T17:34:33Z</dcterms:created>
  <dcterms:modified xsi:type="dcterms:W3CDTF">2020-08-22T18:45:45Z</dcterms:modified>
</cp:coreProperties>
</file>