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4" r:id="rId1"/>
  </p:sldMasterIdLst>
  <p:notesMasterIdLst>
    <p:notesMasterId r:id="rId10"/>
  </p:notesMasterIdLst>
  <p:handoutMasterIdLst>
    <p:handoutMasterId r:id="rId11"/>
  </p:handoutMasterIdLst>
  <p:sldIdLst>
    <p:sldId id="256" r:id="rId2"/>
    <p:sldId id="272" r:id="rId3"/>
    <p:sldId id="274" r:id="rId4"/>
    <p:sldId id="271" r:id="rId5"/>
    <p:sldId id="273" r:id="rId6"/>
    <p:sldId id="258" r:id="rId7"/>
    <p:sldId id="264" r:id="rId8"/>
    <p:sldId id="269" r:id="rId9"/>
  </p:sldIdLst>
  <p:sldSz cx="12192000" cy="6858000"/>
  <p:notesSz cx="6858000" cy="9144000"/>
  <p:defaultText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EC0E3563-C2AF-044A-8D9B-13463D2643B3}">
          <p14:sldIdLst>
            <p14:sldId id="256"/>
            <p14:sldId id="272"/>
            <p14:sldId id="274"/>
            <p14:sldId id="271"/>
            <p14:sldId id="273"/>
            <p14:sldId id="258"/>
            <p14:sldId id="264"/>
            <p14:sldId id="269"/>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56618"/>
    <a:srgbClr val="EF6F2A"/>
    <a:srgbClr val="68696C"/>
    <a:srgbClr val="7C878E"/>
    <a:srgbClr val="E46102"/>
    <a:srgbClr val="EEEEEE"/>
    <a:srgbClr val="D95E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6588" autoAdjust="0"/>
    <p:restoredTop sz="89443"/>
  </p:normalViewPr>
  <p:slideViewPr>
    <p:cSldViewPr snapToGrid="0" snapToObjects="1">
      <p:cViewPr varScale="1">
        <p:scale>
          <a:sx n="96" d="100"/>
          <a:sy n="96" d="100"/>
        </p:scale>
        <p:origin x="1080" y="160"/>
      </p:cViewPr>
      <p:guideLst>
        <p:guide orient="horz" pos="2160"/>
        <p:guide pos="3840"/>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snapToObjects="1">
      <p:cViewPr varScale="1">
        <p:scale>
          <a:sx n="106" d="100"/>
          <a:sy n="106" d="100"/>
        </p:scale>
        <p:origin x="4368" y="19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9333BD0-7962-B04A-8E72-AD5168F631E5}"/>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036B94C6-1659-0D42-8942-DAD6793A09D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F9C6931-D0F6-AB40-9D7F-95567148A5C2}" type="datetimeFigureOut">
              <a:rPr lang="en-US" smtClean="0"/>
              <a:t>8/22/20</a:t>
            </a:fld>
            <a:endParaRPr lang="en-US"/>
          </a:p>
        </p:txBody>
      </p:sp>
      <p:sp>
        <p:nvSpPr>
          <p:cNvPr id="4" name="Footer Placeholder 3">
            <a:extLst>
              <a:ext uri="{FF2B5EF4-FFF2-40B4-BE49-F238E27FC236}">
                <a16:creationId xmlns:a16="http://schemas.microsoft.com/office/drawing/2014/main" id="{8BE64BEA-E2E4-BF48-8CF7-45787CAA5A0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0939BBDE-4EF8-F14C-8AE0-73BF9B0C336A}"/>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1F64436-003E-284C-9347-5BCE37456516}" type="slidenum">
              <a:rPr lang="en-US" smtClean="0"/>
              <a:t>‹#›</a:t>
            </a:fld>
            <a:endParaRPr lang="en-US"/>
          </a:p>
        </p:txBody>
      </p:sp>
    </p:spTree>
    <p:extLst>
      <p:ext uri="{BB962C8B-B14F-4D97-AF65-F5344CB8AC3E}">
        <p14:creationId xmlns:p14="http://schemas.microsoft.com/office/powerpoint/2010/main" val="23733386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36C18F2-6801-5147-A332-A6E1C7D69D18}" type="datetimeFigureOut">
              <a:rPr lang="en-US" smtClean="0"/>
              <a:t>8/22/20</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DCF60EF-C37D-4D44-90AD-6140AB570E45}" type="slidenum">
              <a:rPr lang="en-US" smtClean="0"/>
              <a:t>‹#›</a:t>
            </a:fld>
            <a:endParaRPr lang="en-US"/>
          </a:p>
        </p:txBody>
      </p:sp>
    </p:spTree>
    <p:extLst>
      <p:ext uri="{BB962C8B-B14F-4D97-AF65-F5344CB8AC3E}">
        <p14:creationId xmlns:p14="http://schemas.microsoft.com/office/powerpoint/2010/main" val="1818248317"/>
      </p:ext>
    </p:extLst>
  </p:cSld>
  <p:clrMap bg1="lt1" tx1="dk1" bg2="lt2" tx2="dk2" accent1="accent1" accent2="accent2" accent3="accent3" accent4="accent4" accent5="accent5" accent6="accent6" hlink="hlink" folHlink="folHlink"/>
  <p:notesStyle>
    <a:lvl1pPr marL="0" algn="l" defTabSz="609585" rtl="0" eaLnBrk="1" latinLnBrk="0" hangingPunct="1">
      <a:defRPr sz="1600" kern="1200">
        <a:solidFill>
          <a:schemeClr val="tx1"/>
        </a:solidFill>
        <a:latin typeface="+mn-lt"/>
        <a:ea typeface="+mn-ea"/>
        <a:cs typeface="+mn-cs"/>
      </a:defRPr>
    </a:lvl1pPr>
    <a:lvl2pPr marL="609585" algn="l" defTabSz="609585" rtl="0" eaLnBrk="1" latinLnBrk="0" hangingPunct="1">
      <a:defRPr sz="1600" kern="1200">
        <a:solidFill>
          <a:schemeClr val="tx1"/>
        </a:solidFill>
        <a:latin typeface="+mn-lt"/>
        <a:ea typeface="+mn-ea"/>
        <a:cs typeface="+mn-cs"/>
      </a:defRPr>
    </a:lvl2pPr>
    <a:lvl3pPr marL="1219170" algn="l" defTabSz="609585" rtl="0" eaLnBrk="1" latinLnBrk="0" hangingPunct="1">
      <a:defRPr sz="1600" kern="1200">
        <a:solidFill>
          <a:schemeClr val="tx1"/>
        </a:solidFill>
        <a:latin typeface="+mn-lt"/>
        <a:ea typeface="+mn-ea"/>
        <a:cs typeface="+mn-cs"/>
      </a:defRPr>
    </a:lvl3pPr>
    <a:lvl4pPr marL="1828754" algn="l" defTabSz="609585" rtl="0" eaLnBrk="1" latinLnBrk="0" hangingPunct="1">
      <a:defRPr sz="1600" kern="1200">
        <a:solidFill>
          <a:schemeClr val="tx1"/>
        </a:solidFill>
        <a:latin typeface="+mn-lt"/>
        <a:ea typeface="+mn-ea"/>
        <a:cs typeface="+mn-cs"/>
      </a:defRPr>
    </a:lvl4pPr>
    <a:lvl5pPr marL="2438339" algn="l" defTabSz="609585" rtl="0" eaLnBrk="1" latinLnBrk="0" hangingPunct="1">
      <a:defRPr sz="1600" kern="1200">
        <a:solidFill>
          <a:schemeClr val="tx1"/>
        </a:solidFill>
        <a:latin typeface="+mn-lt"/>
        <a:ea typeface="+mn-ea"/>
        <a:cs typeface="+mn-cs"/>
      </a:defRPr>
    </a:lvl5pPr>
    <a:lvl6pPr marL="3047924" algn="l" defTabSz="609585" rtl="0" eaLnBrk="1" latinLnBrk="0" hangingPunct="1">
      <a:defRPr sz="1600" kern="1200">
        <a:solidFill>
          <a:schemeClr val="tx1"/>
        </a:solidFill>
        <a:latin typeface="+mn-lt"/>
        <a:ea typeface="+mn-ea"/>
        <a:cs typeface="+mn-cs"/>
      </a:defRPr>
    </a:lvl6pPr>
    <a:lvl7pPr marL="3657509" algn="l" defTabSz="609585" rtl="0" eaLnBrk="1" latinLnBrk="0" hangingPunct="1">
      <a:defRPr sz="1600" kern="1200">
        <a:solidFill>
          <a:schemeClr val="tx1"/>
        </a:solidFill>
        <a:latin typeface="+mn-lt"/>
        <a:ea typeface="+mn-ea"/>
        <a:cs typeface="+mn-cs"/>
      </a:defRPr>
    </a:lvl7pPr>
    <a:lvl8pPr marL="4267093" algn="l" defTabSz="609585" rtl="0" eaLnBrk="1" latinLnBrk="0" hangingPunct="1">
      <a:defRPr sz="1600" kern="1200">
        <a:solidFill>
          <a:schemeClr val="tx1"/>
        </a:solidFill>
        <a:latin typeface="+mn-lt"/>
        <a:ea typeface="+mn-ea"/>
        <a:cs typeface="+mn-cs"/>
      </a:defRPr>
    </a:lvl8pPr>
    <a:lvl9pPr marL="4876678" algn="l" defTabSz="609585" rtl="0" eaLnBrk="1" latinLnBrk="0" hangingPunct="1">
      <a:defRPr sz="16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png"/><Relationship Id="rId1" Type="http://schemas.openxmlformats.org/officeDocument/2006/relationships/slideMaster" Target="../slideMasters/slideMaster1.xml"/><Relationship Id="rId4" Type="http://schemas.openxmlformats.org/officeDocument/2006/relationships/image" Target="../media/image2.sv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CE6F198-A290-D444-B815-53F63A7DD344}"/>
              </a:ext>
            </a:extLst>
          </p:cNvPr>
          <p:cNvSpPr/>
          <p:nvPr userDrawn="1"/>
        </p:nvSpPr>
        <p:spPr>
          <a:xfrm>
            <a:off x="0" y="0"/>
            <a:ext cx="12192000" cy="6858000"/>
          </a:xfrm>
          <a:prstGeom prst="rect">
            <a:avLst/>
          </a:prstGeom>
          <a:solidFill>
            <a:srgbClr val="68696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 name="Graphic 15">
            <a:extLst>
              <a:ext uri="{FF2B5EF4-FFF2-40B4-BE49-F238E27FC236}">
                <a16:creationId xmlns:a16="http://schemas.microsoft.com/office/drawing/2014/main" id="{864226C9-C3CC-FB4B-82EA-5939A745DF2C}"/>
              </a:ext>
            </a:extLst>
          </p:cNvPr>
          <p:cNvSpPr/>
          <p:nvPr/>
        </p:nvSpPr>
        <p:spPr>
          <a:xfrm>
            <a:off x="638565" y="323668"/>
            <a:ext cx="839910" cy="1107632"/>
          </a:xfrm>
          <a:custGeom>
            <a:avLst/>
            <a:gdLst>
              <a:gd name="connsiteX0" fmla="*/ 0 w 839910"/>
              <a:gd name="connsiteY0" fmla="*/ 0 h 1107631"/>
              <a:gd name="connsiteX1" fmla="*/ 0 w 839910"/>
              <a:gd name="connsiteY1" fmla="*/ 396333 h 1107631"/>
              <a:gd name="connsiteX2" fmla="*/ 374285 w 839910"/>
              <a:gd name="connsiteY2" fmla="*/ 550141 h 1107631"/>
              <a:gd name="connsiteX3" fmla="*/ 374285 w 839910"/>
              <a:gd name="connsiteY3" fmla="*/ 554341 h 1107631"/>
              <a:gd name="connsiteX4" fmla="*/ 0 w 839910"/>
              <a:gd name="connsiteY4" fmla="*/ 733347 h 1107631"/>
              <a:gd name="connsiteX5" fmla="*/ 0 w 839910"/>
              <a:gd name="connsiteY5" fmla="*/ 1112881 h 1107631"/>
              <a:gd name="connsiteX6" fmla="*/ 841485 w 839910"/>
              <a:gd name="connsiteY6" fmla="*/ 746470 h 1107631"/>
              <a:gd name="connsiteX7" fmla="*/ 841485 w 839910"/>
              <a:gd name="connsiteY7" fmla="*/ 365886 h 1107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39910" h="1107631">
                <a:moveTo>
                  <a:pt x="0" y="0"/>
                </a:moveTo>
                <a:lnTo>
                  <a:pt x="0" y="396333"/>
                </a:lnTo>
                <a:lnTo>
                  <a:pt x="374285" y="550141"/>
                </a:lnTo>
                <a:lnTo>
                  <a:pt x="374285" y="554341"/>
                </a:lnTo>
                <a:lnTo>
                  <a:pt x="0" y="733347"/>
                </a:lnTo>
                <a:lnTo>
                  <a:pt x="0" y="1112881"/>
                </a:lnTo>
                <a:lnTo>
                  <a:pt x="841485" y="746470"/>
                </a:lnTo>
                <a:lnTo>
                  <a:pt x="841485" y="365886"/>
                </a:lnTo>
                <a:close/>
              </a:path>
            </a:pathLst>
          </a:custGeom>
          <a:solidFill>
            <a:srgbClr val="F76902"/>
          </a:solidFill>
          <a:ln w="5248" cap="flat">
            <a:noFill/>
            <a:prstDash val="solid"/>
            <a:miter/>
          </a:ln>
        </p:spPr>
        <p:txBody>
          <a:bodyPr rtlCol="0" anchor="ctr"/>
          <a:lstStyle/>
          <a:p>
            <a:endParaRPr lang="en-US"/>
          </a:p>
        </p:txBody>
      </p:sp>
      <p:sp>
        <p:nvSpPr>
          <p:cNvPr id="5" name="Graphic 14">
            <a:extLst>
              <a:ext uri="{FF2B5EF4-FFF2-40B4-BE49-F238E27FC236}">
                <a16:creationId xmlns:a16="http://schemas.microsoft.com/office/drawing/2014/main" id="{5D90E165-E03D-E446-B230-A8A0404ADBB9}"/>
              </a:ext>
            </a:extLst>
          </p:cNvPr>
          <p:cNvSpPr/>
          <p:nvPr/>
        </p:nvSpPr>
        <p:spPr>
          <a:xfrm>
            <a:off x="-131173" y="3156362"/>
            <a:ext cx="1948476" cy="2569552"/>
          </a:xfrm>
          <a:custGeom>
            <a:avLst/>
            <a:gdLst>
              <a:gd name="connsiteX0" fmla="*/ 0 w 1948475"/>
              <a:gd name="connsiteY0" fmla="*/ 0 h 2569552"/>
              <a:gd name="connsiteX1" fmla="*/ 0 w 1948475"/>
              <a:gd name="connsiteY1" fmla="*/ 919437 h 2569552"/>
              <a:gd name="connsiteX2" fmla="*/ 868289 w 1948475"/>
              <a:gd name="connsiteY2" fmla="*/ 1276252 h 2569552"/>
              <a:gd name="connsiteX3" fmla="*/ 868289 w 1948475"/>
              <a:gd name="connsiteY3" fmla="*/ 1285994 h 2569552"/>
              <a:gd name="connsiteX4" fmla="*/ 0 w 1948475"/>
              <a:gd name="connsiteY4" fmla="*/ 1701263 h 2569552"/>
              <a:gd name="connsiteX5" fmla="*/ 0 w 1948475"/>
              <a:gd name="connsiteY5" fmla="*/ 2581730 h 2569552"/>
              <a:gd name="connsiteX6" fmla="*/ 1952129 w 1948475"/>
              <a:gd name="connsiteY6" fmla="*/ 1731708 h 2569552"/>
              <a:gd name="connsiteX7" fmla="*/ 1952129 w 1948475"/>
              <a:gd name="connsiteY7" fmla="*/ 848805 h 25695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948475" h="2569552">
                <a:moveTo>
                  <a:pt x="0" y="0"/>
                </a:moveTo>
                <a:lnTo>
                  <a:pt x="0" y="919437"/>
                </a:lnTo>
                <a:lnTo>
                  <a:pt x="868289" y="1276252"/>
                </a:lnTo>
                <a:lnTo>
                  <a:pt x="868289" y="1285994"/>
                </a:lnTo>
                <a:lnTo>
                  <a:pt x="0" y="1701263"/>
                </a:lnTo>
                <a:lnTo>
                  <a:pt x="0" y="2581730"/>
                </a:lnTo>
                <a:lnTo>
                  <a:pt x="1952129" y="1731708"/>
                </a:lnTo>
                <a:lnTo>
                  <a:pt x="1952129" y="848805"/>
                </a:lnTo>
                <a:close/>
              </a:path>
            </a:pathLst>
          </a:custGeom>
          <a:solidFill>
            <a:srgbClr val="F76902"/>
          </a:solidFill>
          <a:ln w="12171" cap="flat">
            <a:noFill/>
            <a:prstDash val="solid"/>
            <a:miter/>
          </a:ln>
        </p:spPr>
        <p:txBody>
          <a:bodyPr rtlCol="0" anchor="ctr"/>
          <a:lstStyle/>
          <a:p>
            <a:endParaRPr lang="en-US"/>
          </a:p>
        </p:txBody>
      </p:sp>
      <p:sp>
        <p:nvSpPr>
          <p:cNvPr id="7" name="Graphic 16">
            <a:extLst>
              <a:ext uri="{FF2B5EF4-FFF2-40B4-BE49-F238E27FC236}">
                <a16:creationId xmlns:a16="http://schemas.microsoft.com/office/drawing/2014/main" id="{6D37099A-93A9-5349-817A-3E5CC5801FA0}"/>
              </a:ext>
            </a:extLst>
          </p:cNvPr>
          <p:cNvSpPr/>
          <p:nvPr/>
        </p:nvSpPr>
        <p:spPr>
          <a:xfrm>
            <a:off x="7322158" y="3924169"/>
            <a:ext cx="465453" cy="613816"/>
          </a:xfrm>
          <a:custGeom>
            <a:avLst/>
            <a:gdLst>
              <a:gd name="connsiteX0" fmla="*/ 0 w 465452"/>
              <a:gd name="connsiteY0" fmla="*/ 0 h 613815"/>
              <a:gd name="connsiteX1" fmla="*/ 0 w 465452"/>
              <a:gd name="connsiteY1" fmla="*/ 219635 h 613815"/>
              <a:gd name="connsiteX2" fmla="*/ 207417 w 465452"/>
              <a:gd name="connsiteY2" fmla="*/ 304871 h 613815"/>
              <a:gd name="connsiteX3" fmla="*/ 207417 w 465452"/>
              <a:gd name="connsiteY3" fmla="*/ 307199 h 613815"/>
              <a:gd name="connsiteX4" fmla="*/ 0 w 465452"/>
              <a:gd name="connsiteY4" fmla="*/ 406398 h 613815"/>
              <a:gd name="connsiteX5" fmla="*/ 0 w 465452"/>
              <a:gd name="connsiteY5" fmla="*/ 616725 h 613815"/>
              <a:gd name="connsiteX6" fmla="*/ 466325 w 465452"/>
              <a:gd name="connsiteY6" fmla="*/ 413671 h 613815"/>
              <a:gd name="connsiteX7" fmla="*/ 466325 w 465452"/>
              <a:gd name="connsiteY7" fmla="*/ 202763 h 6138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65452" h="613815">
                <a:moveTo>
                  <a:pt x="0" y="0"/>
                </a:moveTo>
                <a:lnTo>
                  <a:pt x="0" y="219635"/>
                </a:lnTo>
                <a:lnTo>
                  <a:pt x="207417" y="304871"/>
                </a:lnTo>
                <a:lnTo>
                  <a:pt x="207417" y="307199"/>
                </a:lnTo>
                <a:lnTo>
                  <a:pt x="0" y="406398"/>
                </a:lnTo>
                <a:lnTo>
                  <a:pt x="0" y="616725"/>
                </a:lnTo>
                <a:lnTo>
                  <a:pt x="466325" y="413671"/>
                </a:lnTo>
                <a:lnTo>
                  <a:pt x="466325" y="202763"/>
                </a:lnTo>
                <a:close/>
              </a:path>
            </a:pathLst>
          </a:custGeom>
          <a:solidFill>
            <a:srgbClr val="F76902"/>
          </a:solidFill>
          <a:ln w="2866" cap="flat">
            <a:noFill/>
            <a:prstDash val="solid"/>
            <a:miter/>
          </a:ln>
        </p:spPr>
        <p:txBody>
          <a:bodyPr rtlCol="0" anchor="ctr"/>
          <a:lstStyle/>
          <a:p>
            <a:endParaRPr lang="en-US"/>
          </a:p>
        </p:txBody>
      </p:sp>
      <p:sp>
        <p:nvSpPr>
          <p:cNvPr id="9" name="Graphic 12">
            <a:extLst>
              <a:ext uri="{FF2B5EF4-FFF2-40B4-BE49-F238E27FC236}">
                <a16:creationId xmlns:a16="http://schemas.microsoft.com/office/drawing/2014/main" id="{67C57C0C-0BD5-8D42-89FF-0100FE9B3B52}"/>
              </a:ext>
            </a:extLst>
          </p:cNvPr>
          <p:cNvSpPr/>
          <p:nvPr/>
        </p:nvSpPr>
        <p:spPr>
          <a:xfrm>
            <a:off x="10872628" y="4558147"/>
            <a:ext cx="839910" cy="1107632"/>
          </a:xfrm>
          <a:custGeom>
            <a:avLst/>
            <a:gdLst>
              <a:gd name="connsiteX0" fmla="*/ 0 w 839910"/>
              <a:gd name="connsiteY0" fmla="*/ 0 h 1107631"/>
              <a:gd name="connsiteX1" fmla="*/ 0 w 839910"/>
              <a:gd name="connsiteY1" fmla="*/ 396333 h 1107631"/>
              <a:gd name="connsiteX2" fmla="*/ 374285 w 839910"/>
              <a:gd name="connsiteY2" fmla="*/ 550141 h 1107631"/>
              <a:gd name="connsiteX3" fmla="*/ 374285 w 839910"/>
              <a:gd name="connsiteY3" fmla="*/ 554341 h 1107631"/>
              <a:gd name="connsiteX4" fmla="*/ 0 w 839910"/>
              <a:gd name="connsiteY4" fmla="*/ 733347 h 1107631"/>
              <a:gd name="connsiteX5" fmla="*/ 0 w 839910"/>
              <a:gd name="connsiteY5" fmla="*/ 1112881 h 1107631"/>
              <a:gd name="connsiteX6" fmla="*/ 841485 w 839910"/>
              <a:gd name="connsiteY6" fmla="*/ 746470 h 1107631"/>
              <a:gd name="connsiteX7" fmla="*/ 841485 w 839910"/>
              <a:gd name="connsiteY7" fmla="*/ 365886 h 1107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39910" h="1107631">
                <a:moveTo>
                  <a:pt x="0" y="0"/>
                </a:moveTo>
                <a:lnTo>
                  <a:pt x="0" y="396333"/>
                </a:lnTo>
                <a:lnTo>
                  <a:pt x="374285" y="550141"/>
                </a:lnTo>
                <a:lnTo>
                  <a:pt x="374285" y="554341"/>
                </a:lnTo>
                <a:lnTo>
                  <a:pt x="0" y="733347"/>
                </a:lnTo>
                <a:lnTo>
                  <a:pt x="0" y="1112881"/>
                </a:lnTo>
                <a:lnTo>
                  <a:pt x="841485" y="746470"/>
                </a:lnTo>
                <a:lnTo>
                  <a:pt x="841485" y="365886"/>
                </a:lnTo>
                <a:close/>
              </a:path>
            </a:pathLst>
          </a:custGeom>
          <a:solidFill>
            <a:srgbClr val="F76902"/>
          </a:solidFill>
          <a:ln w="5248" cap="flat">
            <a:noFill/>
            <a:prstDash val="solid"/>
            <a:miter/>
          </a:ln>
        </p:spPr>
        <p:txBody>
          <a:bodyPr rtlCol="0" anchor="ctr"/>
          <a:lstStyle/>
          <a:p>
            <a:endParaRPr lang="en-US"/>
          </a:p>
        </p:txBody>
      </p:sp>
      <p:sp>
        <p:nvSpPr>
          <p:cNvPr id="10" name="Graphic 5">
            <a:extLst>
              <a:ext uri="{FF2B5EF4-FFF2-40B4-BE49-F238E27FC236}">
                <a16:creationId xmlns:a16="http://schemas.microsoft.com/office/drawing/2014/main" id="{979A31A2-953E-A74D-9E31-B5CB603F6E2D}"/>
              </a:ext>
            </a:extLst>
          </p:cNvPr>
          <p:cNvSpPr/>
          <p:nvPr/>
        </p:nvSpPr>
        <p:spPr>
          <a:xfrm>
            <a:off x="9722396" y="411978"/>
            <a:ext cx="2479273" cy="3269541"/>
          </a:xfrm>
          <a:custGeom>
            <a:avLst/>
            <a:gdLst>
              <a:gd name="connsiteX0" fmla="*/ 0 w 2479272"/>
              <a:gd name="connsiteY0" fmla="*/ 0 h 3269540"/>
              <a:gd name="connsiteX1" fmla="*/ 0 w 2479272"/>
              <a:gd name="connsiteY1" fmla="*/ 1169907 h 3269540"/>
              <a:gd name="connsiteX2" fmla="*/ 1104826 w 2479272"/>
              <a:gd name="connsiteY2" fmla="*/ 1623924 h 3269540"/>
              <a:gd name="connsiteX3" fmla="*/ 1104826 w 2479272"/>
              <a:gd name="connsiteY3" fmla="*/ 1636320 h 3269540"/>
              <a:gd name="connsiteX4" fmla="*/ 0 w 2479272"/>
              <a:gd name="connsiteY4" fmla="*/ 2164715 h 3269540"/>
              <a:gd name="connsiteX5" fmla="*/ 0 w 2479272"/>
              <a:gd name="connsiteY5" fmla="*/ 3285036 h 3269540"/>
              <a:gd name="connsiteX6" fmla="*/ 2483921 w 2479272"/>
              <a:gd name="connsiteY6" fmla="*/ 2203454 h 3269540"/>
              <a:gd name="connsiteX7" fmla="*/ 2483921 w 2479272"/>
              <a:gd name="connsiteY7" fmla="*/ 1080033 h 32695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479272" h="3269540">
                <a:moveTo>
                  <a:pt x="0" y="0"/>
                </a:moveTo>
                <a:lnTo>
                  <a:pt x="0" y="1169907"/>
                </a:lnTo>
                <a:lnTo>
                  <a:pt x="1104826" y="1623924"/>
                </a:lnTo>
                <a:lnTo>
                  <a:pt x="1104826" y="1636320"/>
                </a:lnTo>
                <a:lnTo>
                  <a:pt x="0" y="2164715"/>
                </a:lnTo>
                <a:lnTo>
                  <a:pt x="0" y="3285036"/>
                </a:lnTo>
                <a:lnTo>
                  <a:pt x="2483921" y="2203454"/>
                </a:lnTo>
                <a:lnTo>
                  <a:pt x="2483921" y="1080033"/>
                </a:lnTo>
                <a:close/>
              </a:path>
            </a:pathLst>
          </a:custGeom>
          <a:solidFill>
            <a:srgbClr val="F76902"/>
          </a:solidFill>
          <a:ln w="15478" cap="flat">
            <a:noFill/>
            <a:prstDash val="solid"/>
            <a:miter/>
          </a:ln>
        </p:spPr>
        <p:txBody>
          <a:bodyPr rtlCol="0" anchor="ctr"/>
          <a:lstStyle/>
          <a:p>
            <a:endParaRPr lang="en-US"/>
          </a:p>
        </p:txBody>
      </p:sp>
      <p:pic>
        <p:nvPicPr>
          <p:cNvPr id="14" name="Picture 13">
            <a:extLst>
              <a:ext uri="{FF2B5EF4-FFF2-40B4-BE49-F238E27FC236}">
                <a16:creationId xmlns:a16="http://schemas.microsoft.com/office/drawing/2014/main" id="{0E07FEF9-9E0F-A14B-92C3-3C711C5E0E85}"/>
              </a:ext>
            </a:extLst>
          </p:cNvPr>
          <p:cNvPicPr>
            <a:picLocks noChangeAspect="1"/>
          </p:cNvPicPr>
          <p:nvPr userDrawn="1"/>
        </p:nvPicPr>
        <p:blipFill>
          <a:blip r:embed="rId2"/>
          <a:stretch>
            <a:fillRect/>
          </a:stretch>
        </p:blipFill>
        <p:spPr>
          <a:xfrm>
            <a:off x="11155829" y="124631"/>
            <a:ext cx="694943" cy="217259"/>
          </a:xfrm>
          <a:prstGeom prst="rect">
            <a:avLst/>
          </a:prstGeom>
        </p:spPr>
      </p:pic>
      <p:sp>
        <p:nvSpPr>
          <p:cNvPr id="8" name="Rectangle 7">
            <a:extLst>
              <a:ext uri="{FF2B5EF4-FFF2-40B4-BE49-F238E27FC236}">
                <a16:creationId xmlns:a16="http://schemas.microsoft.com/office/drawing/2014/main" id="{CACDF886-AEDB-D944-B0B0-79D3AEED0D47}"/>
              </a:ext>
            </a:extLst>
          </p:cNvPr>
          <p:cNvSpPr/>
          <p:nvPr/>
        </p:nvSpPr>
        <p:spPr>
          <a:xfrm>
            <a:off x="1524" y="9413"/>
            <a:ext cx="12188952" cy="50292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200" dirty="0"/>
          </a:p>
        </p:txBody>
      </p:sp>
      <p:pic>
        <p:nvPicPr>
          <p:cNvPr id="18" name="Picture 17">
            <a:extLst>
              <a:ext uri="{FF2B5EF4-FFF2-40B4-BE49-F238E27FC236}">
                <a16:creationId xmlns:a16="http://schemas.microsoft.com/office/drawing/2014/main" id="{03D8F713-8109-5E43-BCE4-6F8758EF1E63}"/>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11349894" y="107199"/>
            <a:ext cx="656737" cy="328369"/>
          </a:xfrm>
          <a:prstGeom prst="rect">
            <a:avLst/>
          </a:prstGeom>
        </p:spPr>
      </p:pic>
      <p:sp>
        <p:nvSpPr>
          <p:cNvPr id="20" name="Text Placeholder 19">
            <a:extLst>
              <a:ext uri="{FF2B5EF4-FFF2-40B4-BE49-F238E27FC236}">
                <a16:creationId xmlns:a16="http://schemas.microsoft.com/office/drawing/2014/main" id="{FEFD9D4D-26CF-1B40-9449-C3AAAE20A4D6}"/>
              </a:ext>
            </a:extLst>
          </p:cNvPr>
          <p:cNvSpPr>
            <a:spLocks noGrp="1"/>
          </p:cNvSpPr>
          <p:nvPr>
            <p:ph type="body" sz="quarter" idx="10" hasCustomPrompt="1"/>
          </p:nvPr>
        </p:nvSpPr>
        <p:spPr>
          <a:xfrm>
            <a:off x="2677530" y="4383205"/>
            <a:ext cx="7724037" cy="476761"/>
          </a:xfrm>
          <a:prstGeom prst="rect">
            <a:avLst/>
          </a:prstGeom>
        </p:spPr>
        <p:txBody>
          <a:bodyPr/>
          <a:lstStyle>
            <a:lvl1pPr marL="0" indent="0">
              <a:buNone/>
              <a:defRPr sz="2667">
                <a:solidFill>
                  <a:schemeClr val="bg1"/>
                </a:solidFill>
              </a:defRPr>
            </a:lvl1pPr>
          </a:lstStyle>
          <a:p>
            <a:pPr lvl="0"/>
            <a:r>
              <a:rPr lang="en-US" dirty="0"/>
              <a:t>Click to add Subhead</a:t>
            </a:r>
          </a:p>
        </p:txBody>
      </p:sp>
      <p:sp>
        <p:nvSpPr>
          <p:cNvPr id="22" name="Text Placeholder 21">
            <a:extLst>
              <a:ext uri="{FF2B5EF4-FFF2-40B4-BE49-F238E27FC236}">
                <a16:creationId xmlns:a16="http://schemas.microsoft.com/office/drawing/2014/main" id="{7B2897DA-66AE-A946-A7E1-121C04B15FC8}"/>
              </a:ext>
            </a:extLst>
          </p:cNvPr>
          <p:cNvSpPr>
            <a:spLocks noGrp="1"/>
          </p:cNvSpPr>
          <p:nvPr>
            <p:ph type="body" sz="quarter" idx="11" hasCustomPrompt="1"/>
          </p:nvPr>
        </p:nvSpPr>
        <p:spPr>
          <a:xfrm>
            <a:off x="2677530" y="4894068"/>
            <a:ext cx="7724036" cy="545433"/>
          </a:xfrm>
          <a:prstGeom prst="rect">
            <a:avLst/>
          </a:prstGeom>
        </p:spPr>
        <p:txBody>
          <a:bodyPr/>
          <a:lstStyle>
            <a:lvl1pPr marL="0" indent="0">
              <a:buNone/>
              <a:defRPr sz="2667">
                <a:solidFill>
                  <a:schemeClr val="bg1"/>
                </a:solidFill>
              </a:defRPr>
            </a:lvl1pPr>
          </a:lstStyle>
          <a:p>
            <a:pPr lvl="0"/>
            <a:r>
              <a:rPr lang="en-US" dirty="0"/>
              <a:t>Click to add Date</a:t>
            </a:r>
          </a:p>
        </p:txBody>
      </p:sp>
      <p:sp>
        <p:nvSpPr>
          <p:cNvPr id="21" name="Text Placeholder 18">
            <a:extLst>
              <a:ext uri="{FF2B5EF4-FFF2-40B4-BE49-F238E27FC236}">
                <a16:creationId xmlns:a16="http://schemas.microsoft.com/office/drawing/2014/main" id="{E225A074-EFE6-D641-B858-30CD0522553E}"/>
              </a:ext>
            </a:extLst>
          </p:cNvPr>
          <p:cNvSpPr>
            <a:spLocks noGrp="1"/>
          </p:cNvSpPr>
          <p:nvPr>
            <p:ph type="body" sz="quarter" idx="16" hasCustomPrompt="1"/>
          </p:nvPr>
        </p:nvSpPr>
        <p:spPr>
          <a:xfrm>
            <a:off x="0" y="5532754"/>
            <a:ext cx="12192000" cy="1346199"/>
          </a:xfrm>
          <a:prstGeom prst="rect">
            <a:avLst/>
          </a:prstGeom>
          <a:noFill/>
        </p:spPr>
        <p:txBody>
          <a:bodyPr/>
          <a:lstStyle>
            <a:lvl1pPr marL="0" indent="0" algn="ctr">
              <a:lnSpc>
                <a:spcPct val="90000"/>
              </a:lnSpc>
              <a:buNone/>
              <a:defRPr b="0" i="1">
                <a:solidFill>
                  <a:srgbClr val="FF0000"/>
                </a:solidFill>
                <a:latin typeface="MS Gothic" panose="020B0609070205080204" pitchFamily="49" charset="-128"/>
                <a:ea typeface="MS Gothic" panose="020B0609070205080204" pitchFamily="49" charset="-128"/>
              </a:defRPr>
            </a:lvl1pPr>
          </a:lstStyle>
          <a:p>
            <a:pPr lvl="0"/>
            <a:r>
              <a:rPr lang="en-US" dirty="0"/>
              <a:t>Please do not put content in this space.   It is reserved for live captioning.</a:t>
            </a:r>
          </a:p>
        </p:txBody>
      </p:sp>
      <p:sp>
        <p:nvSpPr>
          <p:cNvPr id="3" name="Text Placeholder 2">
            <a:extLst>
              <a:ext uri="{FF2B5EF4-FFF2-40B4-BE49-F238E27FC236}">
                <a16:creationId xmlns:a16="http://schemas.microsoft.com/office/drawing/2014/main" id="{CBB976E4-ABDA-F340-8D30-F24D2053CEDA}"/>
              </a:ext>
            </a:extLst>
          </p:cNvPr>
          <p:cNvSpPr>
            <a:spLocks noGrp="1"/>
          </p:cNvSpPr>
          <p:nvPr>
            <p:ph type="body" sz="quarter" idx="17" hasCustomPrompt="1"/>
          </p:nvPr>
        </p:nvSpPr>
        <p:spPr>
          <a:xfrm>
            <a:off x="1006053" y="1275718"/>
            <a:ext cx="10151755" cy="3073385"/>
          </a:xfrm>
          <a:prstGeom prst="rect">
            <a:avLst/>
          </a:prstGeom>
        </p:spPr>
        <p:txBody>
          <a:bodyPr/>
          <a:lstStyle>
            <a:lvl1pPr marL="0" indent="0">
              <a:lnSpc>
                <a:spcPct val="90000"/>
              </a:lnSpc>
              <a:buNone/>
              <a:defRPr sz="7200" b="1">
                <a:solidFill>
                  <a:schemeClr val="bg1"/>
                </a:solidFill>
              </a:defRPr>
            </a:lvl1pPr>
          </a:lstStyle>
          <a:p>
            <a:pPr lvl="0"/>
            <a:r>
              <a:rPr lang="en-US" dirty="0"/>
              <a:t>Click to add Presentation Title</a:t>
            </a:r>
          </a:p>
        </p:txBody>
      </p:sp>
    </p:spTree>
    <p:extLst>
      <p:ext uri="{BB962C8B-B14F-4D97-AF65-F5344CB8AC3E}">
        <p14:creationId xmlns:p14="http://schemas.microsoft.com/office/powerpoint/2010/main" val="24433577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verview">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4AC8303E-CB79-A645-BEF9-D0CD24C49717}"/>
              </a:ext>
            </a:extLst>
          </p:cNvPr>
          <p:cNvCxnSpPr/>
          <p:nvPr userDrawn="1"/>
        </p:nvCxnSpPr>
        <p:spPr>
          <a:xfrm>
            <a:off x="272085" y="512494"/>
            <a:ext cx="2674747" cy="0"/>
          </a:xfrm>
          <a:prstGeom prst="line">
            <a:avLst/>
          </a:prstGeom>
          <a:ln>
            <a:solidFill>
              <a:srgbClr val="E46102"/>
            </a:solidFill>
          </a:ln>
          <a:effectLst/>
        </p:spPr>
        <p:style>
          <a:lnRef idx="2">
            <a:schemeClr val="accent1"/>
          </a:lnRef>
          <a:fillRef idx="0">
            <a:schemeClr val="accent1"/>
          </a:fillRef>
          <a:effectRef idx="1">
            <a:schemeClr val="accent1"/>
          </a:effectRef>
          <a:fontRef idx="minor">
            <a:schemeClr val="tx1"/>
          </a:fontRef>
        </p:style>
      </p:cxnSp>
      <p:cxnSp>
        <p:nvCxnSpPr>
          <p:cNvPr id="9" name="Straight Connector 8">
            <a:extLst>
              <a:ext uri="{FF2B5EF4-FFF2-40B4-BE49-F238E27FC236}">
                <a16:creationId xmlns:a16="http://schemas.microsoft.com/office/drawing/2014/main" id="{FCA4F9A6-C8EF-1F4A-8155-1567273829D2}"/>
              </a:ext>
            </a:extLst>
          </p:cNvPr>
          <p:cNvCxnSpPr/>
          <p:nvPr userDrawn="1"/>
        </p:nvCxnSpPr>
        <p:spPr>
          <a:xfrm>
            <a:off x="3376635" y="512494"/>
            <a:ext cx="8485403" cy="0"/>
          </a:xfrm>
          <a:prstGeom prst="line">
            <a:avLst/>
          </a:prstGeom>
          <a:ln w="12700" cmpd="sng">
            <a:solidFill>
              <a:srgbClr val="E46102"/>
            </a:solidFill>
          </a:ln>
          <a:effectLst/>
        </p:spPr>
        <p:style>
          <a:lnRef idx="2">
            <a:schemeClr val="accent1"/>
          </a:lnRef>
          <a:fillRef idx="0">
            <a:schemeClr val="accent1"/>
          </a:fillRef>
          <a:effectRef idx="1">
            <a:schemeClr val="accent1"/>
          </a:effectRef>
          <a:fontRef idx="minor">
            <a:schemeClr val="tx1"/>
          </a:fontRef>
        </p:style>
      </p:cxnSp>
      <p:sp>
        <p:nvSpPr>
          <p:cNvPr id="13" name="Text Placeholder 12">
            <a:extLst>
              <a:ext uri="{FF2B5EF4-FFF2-40B4-BE49-F238E27FC236}">
                <a16:creationId xmlns:a16="http://schemas.microsoft.com/office/drawing/2014/main" id="{1787F5F2-501C-424A-9865-0DE5CE4A1302}"/>
              </a:ext>
            </a:extLst>
          </p:cNvPr>
          <p:cNvSpPr>
            <a:spLocks noGrp="1"/>
          </p:cNvSpPr>
          <p:nvPr>
            <p:ph type="body" sz="quarter" idx="10" hasCustomPrompt="1"/>
          </p:nvPr>
        </p:nvSpPr>
        <p:spPr>
          <a:xfrm>
            <a:off x="272086" y="987157"/>
            <a:ext cx="3607765" cy="4522861"/>
          </a:xfrm>
          <a:prstGeom prst="rect">
            <a:avLst/>
          </a:prstGeom>
        </p:spPr>
        <p:txBody>
          <a:bodyPr/>
          <a:lstStyle>
            <a:lvl1pPr marL="0" indent="0">
              <a:lnSpc>
                <a:spcPct val="100000"/>
              </a:lnSpc>
              <a:buNone/>
              <a:defRPr b="1">
                <a:solidFill>
                  <a:srgbClr val="E46102"/>
                </a:solidFill>
              </a:defRPr>
            </a:lvl1pPr>
          </a:lstStyle>
          <a:p>
            <a:pPr lvl="0"/>
            <a:r>
              <a:rPr lang="en-US" dirty="0"/>
              <a:t>Click to add Main Header</a:t>
            </a:r>
          </a:p>
        </p:txBody>
      </p:sp>
      <p:sp>
        <p:nvSpPr>
          <p:cNvPr id="15" name="Text Placeholder 14">
            <a:extLst>
              <a:ext uri="{FF2B5EF4-FFF2-40B4-BE49-F238E27FC236}">
                <a16:creationId xmlns:a16="http://schemas.microsoft.com/office/drawing/2014/main" id="{F227BE32-0205-E84F-BDBB-EF6467178775}"/>
              </a:ext>
            </a:extLst>
          </p:cNvPr>
          <p:cNvSpPr>
            <a:spLocks noGrp="1"/>
          </p:cNvSpPr>
          <p:nvPr>
            <p:ph type="body" sz="quarter" idx="11" hasCustomPrompt="1"/>
          </p:nvPr>
        </p:nvSpPr>
        <p:spPr>
          <a:xfrm>
            <a:off x="4336704" y="1741012"/>
            <a:ext cx="7525333" cy="622904"/>
          </a:xfrm>
          <a:prstGeom prst="rect">
            <a:avLst/>
          </a:prstGeom>
        </p:spPr>
        <p:txBody>
          <a:bodyPr/>
          <a:lstStyle>
            <a:lvl1pPr marL="0" indent="0">
              <a:buNone/>
              <a:defRPr sz="3200" b="1"/>
            </a:lvl1pPr>
          </a:lstStyle>
          <a:p>
            <a:pPr lvl="0"/>
            <a:r>
              <a:rPr lang="en-US" dirty="0"/>
              <a:t>Click to add Subhead</a:t>
            </a:r>
          </a:p>
        </p:txBody>
      </p:sp>
      <p:sp>
        <p:nvSpPr>
          <p:cNvPr id="17" name="Text Placeholder 16">
            <a:extLst>
              <a:ext uri="{FF2B5EF4-FFF2-40B4-BE49-F238E27FC236}">
                <a16:creationId xmlns:a16="http://schemas.microsoft.com/office/drawing/2014/main" id="{7076F031-AF81-DC40-9A1C-C60C9367241C}"/>
              </a:ext>
            </a:extLst>
          </p:cNvPr>
          <p:cNvSpPr>
            <a:spLocks noGrp="1"/>
          </p:cNvSpPr>
          <p:nvPr>
            <p:ph type="body" sz="quarter" idx="12" hasCustomPrompt="1"/>
          </p:nvPr>
        </p:nvSpPr>
        <p:spPr>
          <a:xfrm>
            <a:off x="4328701" y="2560825"/>
            <a:ext cx="7533337" cy="2949193"/>
          </a:xfrm>
          <a:prstGeom prst="rect">
            <a:avLst/>
          </a:prstGeom>
        </p:spPr>
        <p:txBody>
          <a:bodyPr/>
          <a:lstStyle>
            <a:lvl1pPr marL="304792" indent="-296326">
              <a:buClr>
                <a:srgbClr val="E46102"/>
              </a:buClr>
              <a:buSzPct val="100000"/>
              <a:buFont typeface="Wingdings" pitchFamily="2" charset="2"/>
              <a:buChar char="§"/>
              <a:tabLst/>
              <a:defRPr sz="2667"/>
            </a:lvl1pPr>
            <a:lvl2pPr marL="535504" indent="-230712">
              <a:buClr>
                <a:srgbClr val="E46102"/>
              </a:buClr>
              <a:buSzPct val="100000"/>
              <a:buFont typeface="Arial" panose="020B0604020202020204" pitchFamily="34" charset="0"/>
              <a:buChar char="•"/>
              <a:tabLst/>
              <a:defRPr sz="2400"/>
            </a:lvl2pPr>
            <a:lvl3pPr marL="840296" indent="-230712">
              <a:buClr>
                <a:srgbClr val="E46102"/>
              </a:buClr>
              <a:buSzPct val="100000"/>
              <a:buFont typeface="Wingdings" pitchFamily="2" charset="2"/>
              <a:buChar char="§"/>
              <a:tabLst/>
              <a:defRPr sz="2133"/>
            </a:lvl3pPr>
            <a:lvl4pPr marL="1073124" indent="-232828">
              <a:buClr>
                <a:srgbClr val="D95E00"/>
              </a:buClr>
              <a:buFont typeface="System Font Regular"/>
              <a:buChar char="&gt;"/>
              <a:tabLst/>
              <a:defRPr sz="1867"/>
            </a:lvl4pPr>
            <a:lvl5pPr marL="1301717" indent="-228594">
              <a:buClr>
                <a:srgbClr val="D95E00"/>
              </a:buClr>
              <a:buFont typeface="Wingdings" pitchFamily="2" charset="2"/>
              <a:buChar char="§"/>
              <a:tabLst/>
              <a:defRPr sz="1600"/>
            </a:lvl5pPr>
            <a:lvl6pPr marL="1295368" indent="0">
              <a:buClr>
                <a:srgbClr val="D95E00"/>
              </a:buClr>
              <a:buFont typeface="System Font Regular"/>
              <a:buNone/>
              <a:tabLst/>
              <a:defRPr sz="1467"/>
            </a:lvl6pPr>
            <a:lvl7pPr marL="1526078" indent="0">
              <a:buClr>
                <a:srgbClr val="D95E00"/>
              </a:buClr>
              <a:buFont typeface="Wingdings" pitchFamily="2" charset="2"/>
              <a:buNone/>
              <a:tabLst/>
              <a:defRPr sz="1333"/>
            </a:lvl7pPr>
          </a:lstStyle>
          <a:p>
            <a:pPr lvl="0"/>
            <a:r>
              <a:rPr lang="en-US" dirty="0"/>
              <a:t>Click to add bullet</a:t>
            </a:r>
          </a:p>
          <a:p>
            <a:pPr lvl="1"/>
            <a:r>
              <a:rPr lang="en-US" dirty="0"/>
              <a:t>Click to add sub-bullet</a:t>
            </a:r>
          </a:p>
          <a:p>
            <a:pPr lvl="2"/>
            <a:r>
              <a:rPr lang="en-US" dirty="0"/>
              <a:t>Click to add sub-sub-bullet</a:t>
            </a:r>
          </a:p>
        </p:txBody>
      </p:sp>
      <p:sp>
        <p:nvSpPr>
          <p:cNvPr id="19" name="Text Placeholder 18">
            <a:extLst>
              <a:ext uri="{FF2B5EF4-FFF2-40B4-BE49-F238E27FC236}">
                <a16:creationId xmlns:a16="http://schemas.microsoft.com/office/drawing/2014/main" id="{E1383E86-B978-174B-B3F5-A6CC48432624}"/>
              </a:ext>
            </a:extLst>
          </p:cNvPr>
          <p:cNvSpPr>
            <a:spLocks noGrp="1"/>
          </p:cNvSpPr>
          <p:nvPr>
            <p:ph type="body" sz="quarter" idx="13" hasCustomPrompt="1"/>
          </p:nvPr>
        </p:nvSpPr>
        <p:spPr>
          <a:xfrm>
            <a:off x="0" y="5511800"/>
            <a:ext cx="12192000" cy="1346200"/>
          </a:xfrm>
          <a:prstGeom prst="rect">
            <a:avLst/>
          </a:prstGeom>
          <a:noFill/>
        </p:spPr>
        <p:txBody>
          <a:bodyPr/>
          <a:lstStyle>
            <a:lvl1pPr marL="0" indent="0" algn="ctr">
              <a:lnSpc>
                <a:spcPct val="90000"/>
              </a:lnSpc>
              <a:buNone/>
              <a:defRPr b="0" i="1">
                <a:solidFill>
                  <a:srgbClr val="FF0000"/>
                </a:solidFill>
                <a:latin typeface="MS Gothic" panose="020B0609070205080204" pitchFamily="49" charset="-128"/>
                <a:ea typeface="MS Gothic" panose="020B0609070205080204" pitchFamily="49" charset="-128"/>
              </a:defRPr>
            </a:lvl1pPr>
          </a:lstStyle>
          <a:p>
            <a:pPr lvl="0"/>
            <a:r>
              <a:rPr lang="en-US" dirty="0"/>
              <a:t>Please do not put content in this space.   It is reserved for live captioning.</a:t>
            </a:r>
          </a:p>
        </p:txBody>
      </p:sp>
    </p:spTree>
    <p:extLst>
      <p:ext uri="{BB962C8B-B14F-4D97-AF65-F5344CB8AC3E}">
        <p14:creationId xmlns:p14="http://schemas.microsoft.com/office/powerpoint/2010/main" val="27782223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4AC8303E-CB79-A645-BEF9-D0CD24C49717}"/>
              </a:ext>
            </a:extLst>
          </p:cNvPr>
          <p:cNvCxnSpPr/>
          <p:nvPr userDrawn="1"/>
        </p:nvCxnSpPr>
        <p:spPr>
          <a:xfrm>
            <a:off x="272085" y="513092"/>
            <a:ext cx="2674747"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9" name="Straight Connector 8">
            <a:extLst>
              <a:ext uri="{FF2B5EF4-FFF2-40B4-BE49-F238E27FC236}">
                <a16:creationId xmlns:a16="http://schemas.microsoft.com/office/drawing/2014/main" id="{FCA4F9A6-C8EF-1F4A-8155-1567273829D2}"/>
              </a:ext>
            </a:extLst>
          </p:cNvPr>
          <p:cNvCxnSpPr/>
          <p:nvPr userDrawn="1"/>
        </p:nvCxnSpPr>
        <p:spPr>
          <a:xfrm>
            <a:off x="3376635" y="513092"/>
            <a:ext cx="8485403" cy="0"/>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9" name="Text Placeholder 18">
            <a:extLst>
              <a:ext uri="{FF2B5EF4-FFF2-40B4-BE49-F238E27FC236}">
                <a16:creationId xmlns:a16="http://schemas.microsoft.com/office/drawing/2014/main" id="{E1383E86-B978-174B-B3F5-A6CC48432624}"/>
              </a:ext>
            </a:extLst>
          </p:cNvPr>
          <p:cNvSpPr>
            <a:spLocks noGrp="1"/>
          </p:cNvSpPr>
          <p:nvPr>
            <p:ph type="body" sz="quarter" idx="13" hasCustomPrompt="1"/>
          </p:nvPr>
        </p:nvSpPr>
        <p:spPr>
          <a:xfrm>
            <a:off x="0" y="5511801"/>
            <a:ext cx="12192000" cy="1401233"/>
          </a:xfrm>
          <a:prstGeom prst="rect">
            <a:avLst/>
          </a:prstGeom>
          <a:noFill/>
        </p:spPr>
        <p:txBody>
          <a:bodyPr/>
          <a:lstStyle>
            <a:lvl1pPr marL="0" indent="0" algn="ctr">
              <a:lnSpc>
                <a:spcPct val="90000"/>
              </a:lnSpc>
              <a:buNone/>
              <a:defRPr b="0" i="1">
                <a:solidFill>
                  <a:srgbClr val="FF0000"/>
                </a:solidFill>
                <a:latin typeface="MS Gothic" panose="020B0609070205080204" pitchFamily="49" charset="-128"/>
                <a:ea typeface="MS Gothic" panose="020B0609070205080204" pitchFamily="49" charset="-128"/>
              </a:defRPr>
            </a:lvl1pPr>
          </a:lstStyle>
          <a:p>
            <a:pPr lvl="0"/>
            <a:r>
              <a:rPr lang="en-US" dirty="0"/>
              <a:t>Please do not put content in this space.   It is reserved for live captioning.</a:t>
            </a:r>
          </a:p>
        </p:txBody>
      </p:sp>
      <p:sp>
        <p:nvSpPr>
          <p:cNvPr id="24" name="Text Placeholder 23">
            <a:extLst>
              <a:ext uri="{FF2B5EF4-FFF2-40B4-BE49-F238E27FC236}">
                <a16:creationId xmlns:a16="http://schemas.microsoft.com/office/drawing/2014/main" id="{90A3470E-8125-0E4C-8D9E-AE498C694D74}"/>
              </a:ext>
            </a:extLst>
          </p:cNvPr>
          <p:cNvSpPr>
            <a:spLocks noGrp="1"/>
          </p:cNvSpPr>
          <p:nvPr>
            <p:ph type="body" sz="quarter" idx="14" hasCustomPrompt="1"/>
          </p:nvPr>
        </p:nvSpPr>
        <p:spPr>
          <a:xfrm>
            <a:off x="272085" y="958452"/>
            <a:ext cx="11589952" cy="696384"/>
          </a:xfrm>
          <a:prstGeom prst="rect">
            <a:avLst/>
          </a:prstGeom>
        </p:spPr>
        <p:txBody>
          <a:bodyPr/>
          <a:lstStyle>
            <a:lvl1pPr marL="0" indent="0">
              <a:buNone/>
              <a:defRPr sz="3733" b="1">
                <a:solidFill>
                  <a:srgbClr val="E46102"/>
                </a:solidFill>
              </a:defRPr>
            </a:lvl1pPr>
          </a:lstStyle>
          <a:p>
            <a:pPr lvl="0"/>
            <a:r>
              <a:rPr lang="en-US" dirty="0"/>
              <a:t>Click to add Header</a:t>
            </a:r>
          </a:p>
        </p:txBody>
      </p:sp>
      <p:sp>
        <p:nvSpPr>
          <p:cNvPr id="26" name="Text Placeholder 25">
            <a:extLst>
              <a:ext uri="{FF2B5EF4-FFF2-40B4-BE49-F238E27FC236}">
                <a16:creationId xmlns:a16="http://schemas.microsoft.com/office/drawing/2014/main" id="{D06909BC-83A5-ED42-AE34-D78DAEC3F249}"/>
              </a:ext>
            </a:extLst>
          </p:cNvPr>
          <p:cNvSpPr>
            <a:spLocks noGrp="1"/>
          </p:cNvSpPr>
          <p:nvPr>
            <p:ph type="body" sz="quarter" idx="15" hasCustomPrompt="1"/>
          </p:nvPr>
        </p:nvSpPr>
        <p:spPr>
          <a:xfrm>
            <a:off x="272085" y="1744225"/>
            <a:ext cx="11589952" cy="3767575"/>
          </a:xfrm>
          <a:prstGeom prst="rect">
            <a:avLst/>
          </a:prstGeom>
        </p:spPr>
        <p:txBody>
          <a:bodyPr/>
          <a:lstStyle>
            <a:lvl1pPr marL="304792" indent="-304792">
              <a:buClr>
                <a:srgbClr val="E46102"/>
              </a:buClr>
              <a:buSzPct val="100000"/>
              <a:buFont typeface="Wingdings" pitchFamily="2" charset="2"/>
              <a:buChar char="§"/>
              <a:tabLst/>
              <a:defRPr sz="3200" b="1"/>
            </a:lvl1pPr>
            <a:lvl2pPr marL="609585" indent="-304792">
              <a:buClr>
                <a:srgbClr val="E46102"/>
              </a:buClr>
              <a:buFont typeface="Arial" panose="020B0604020202020204" pitchFamily="34" charset="0"/>
              <a:buChar char="•"/>
              <a:tabLst/>
              <a:defRPr sz="2667"/>
            </a:lvl2pPr>
            <a:lvl3pPr marL="914377" indent="-304792">
              <a:buClr>
                <a:srgbClr val="E46102"/>
              </a:buClr>
              <a:buSzPct val="100000"/>
              <a:buFont typeface="Wingdings" pitchFamily="2" charset="2"/>
              <a:buChar char="§"/>
              <a:tabLst/>
              <a:defRPr sz="2400"/>
            </a:lvl3pPr>
            <a:lvl4pPr marL="1221287" indent="-306910">
              <a:buClr>
                <a:srgbClr val="D95E00"/>
              </a:buClr>
              <a:buFont typeface="System Font Regular"/>
              <a:buChar char="&gt;"/>
              <a:tabLst/>
              <a:defRPr sz="2133"/>
            </a:lvl4pPr>
            <a:lvl5pPr marL="1526079" indent="-304792">
              <a:buClr>
                <a:srgbClr val="D95E00"/>
              </a:buClr>
              <a:buFont typeface="Wingdings" pitchFamily="2" charset="2"/>
              <a:buChar char="§"/>
              <a:tabLst/>
              <a:defRPr sz="1867"/>
            </a:lvl5pPr>
            <a:lvl6pPr marL="1756789" indent="-230712">
              <a:buClr>
                <a:srgbClr val="D95E00"/>
              </a:buClr>
              <a:buFont typeface="System Font Regular"/>
              <a:buChar char="&gt;"/>
              <a:tabLst/>
              <a:defRPr sz="1600"/>
            </a:lvl6pPr>
            <a:lvl7pPr marL="1904952" indent="-148163">
              <a:buClr>
                <a:srgbClr val="D95E00"/>
              </a:buClr>
              <a:buFont typeface="Wingdings" pitchFamily="2" charset="2"/>
              <a:buChar char="§"/>
              <a:tabLst/>
              <a:defRPr sz="1333"/>
            </a:lvl7pPr>
            <a:lvl8pPr marL="2061582" indent="-156629">
              <a:buClr>
                <a:srgbClr val="D95E00"/>
              </a:buClr>
              <a:buFont typeface="System Font Regular"/>
              <a:buChar char="&gt;"/>
              <a:tabLst/>
              <a:defRPr sz="1200"/>
            </a:lvl8pPr>
          </a:lstStyle>
          <a:p>
            <a:pPr lvl="0"/>
            <a:r>
              <a:rPr lang="en-US" dirty="0"/>
              <a:t>Click to add bullet</a:t>
            </a:r>
          </a:p>
          <a:p>
            <a:pPr lvl="1"/>
            <a:r>
              <a:rPr lang="en-US" dirty="0"/>
              <a:t>Click to add sub-bullet</a:t>
            </a:r>
          </a:p>
          <a:p>
            <a:pPr lvl="2"/>
            <a:r>
              <a:rPr lang="en-US" dirty="0"/>
              <a:t>Click to add sub-sub bullet</a:t>
            </a:r>
          </a:p>
        </p:txBody>
      </p:sp>
    </p:spTree>
    <p:extLst>
      <p:ext uri="{BB962C8B-B14F-4D97-AF65-F5344CB8AC3E}">
        <p14:creationId xmlns:p14="http://schemas.microsoft.com/office/powerpoint/2010/main" val="42921478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Full-Page Content">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DACF15DD-277E-394F-AFCE-926578BEF7F1}"/>
              </a:ext>
            </a:extLst>
          </p:cNvPr>
          <p:cNvCxnSpPr/>
          <p:nvPr userDrawn="1"/>
        </p:nvCxnSpPr>
        <p:spPr>
          <a:xfrm>
            <a:off x="272085" y="513092"/>
            <a:ext cx="2674747"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5" name="Straight Connector 4">
            <a:extLst>
              <a:ext uri="{FF2B5EF4-FFF2-40B4-BE49-F238E27FC236}">
                <a16:creationId xmlns:a16="http://schemas.microsoft.com/office/drawing/2014/main" id="{62D8B4FE-5E61-2942-9F67-A4F6AD7FECA1}"/>
              </a:ext>
            </a:extLst>
          </p:cNvPr>
          <p:cNvCxnSpPr/>
          <p:nvPr userDrawn="1"/>
        </p:nvCxnSpPr>
        <p:spPr>
          <a:xfrm>
            <a:off x="3376635" y="513092"/>
            <a:ext cx="8485403" cy="0"/>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6" name="Text Placeholder 18">
            <a:extLst>
              <a:ext uri="{FF2B5EF4-FFF2-40B4-BE49-F238E27FC236}">
                <a16:creationId xmlns:a16="http://schemas.microsoft.com/office/drawing/2014/main" id="{62AB3FC8-2388-7847-86DB-E5B5333EACF3}"/>
              </a:ext>
            </a:extLst>
          </p:cNvPr>
          <p:cNvSpPr>
            <a:spLocks noGrp="1"/>
          </p:cNvSpPr>
          <p:nvPr>
            <p:ph type="body" sz="quarter" idx="13" hasCustomPrompt="1"/>
          </p:nvPr>
        </p:nvSpPr>
        <p:spPr>
          <a:xfrm>
            <a:off x="0" y="5511801"/>
            <a:ext cx="12192000" cy="1401233"/>
          </a:xfrm>
          <a:prstGeom prst="rect">
            <a:avLst/>
          </a:prstGeom>
          <a:noFill/>
        </p:spPr>
        <p:txBody>
          <a:bodyPr/>
          <a:lstStyle>
            <a:lvl1pPr marL="0" indent="0" algn="ctr">
              <a:lnSpc>
                <a:spcPct val="90000"/>
              </a:lnSpc>
              <a:buNone/>
              <a:defRPr b="0" i="1">
                <a:solidFill>
                  <a:srgbClr val="FF0000"/>
                </a:solidFill>
                <a:latin typeface="MS Gothic" panose="020B0609070205080204" pitchFamily="49" charset="-128"/>
                <a:ea typeface="MS Gothic" panose="020B0609070205080204" pitchFamily="49" charset="-128"/>
              </a:defRPr>
            </a:lvl1pPr>
          </a:lstStyle>
          <a:p>
            <a:pPr lvl="0"/>
            <a:r>
              <a:rPr lang="en-US" dirty="0"/>
              <a:t>Please do not put content in this space.   It is reserved for live captioning.</a:t>
            </a:r>
          </a:p>
        </p:txBody>
      </p:sp>
      <p:sp>
        <p:nvSpPr>
          <p:cNvPr id="7" name="Content Placeholder 18">
            <a:extLst>
              <a:ext uri="{FF2B5EF4-FFF2-40B4-BE49-F238E27FC236}">
                <a16:creationId xmlns:a16="http://schemas.microsoft.com/office/drawing/2014/main" id="{E61379B3-CA22-7E42-8FE3-E2D09D721962}"/>
              </a:ext>
            </a:extLst>
          </p:cNvPr>
          <p:cNvSpPr>
            <a:spLocks noGrp="1"/>
          </p:cNvSpPr>
          <p:nvPr>
            <p:ph sz="quarter" idx="16" hasCustomPrompt="1"/>
          </p:nvPr>
        </p:nvSpPr>
        <p:spPr>
          <a:xfrm>
            <a:off x="272085" y="863428"/>
            <a:ext cx="11589952" cy="4639906"/>
          </a:xfrm>
          <a:prstGeom prst="rect">
            <a:avLst/>
          </a:prstGeom>
        </p:spPr>
        <p:txBody>
          <a:bodyPr anchor="t"/>
          <a:lstStyle>
            <a:lvl1pPr marL="0" indent="0" algn="ctr">
              <a:buNone/>
              <a:defRPr i="1"/>
            </a:lvl1pPr>
          </a:lstStyle>
          <a:p>
            <a:pPr lvl="0"/>
            <a:r>
              <a:rPr lang="en-US" dirty="0"/>
              <a:t>Place image/chart here</a:t>
            </a:r>
          </a:p>
        </p:txBody>
      </p:sp>
    </p:spTree>
    <p:extLst>
      <p:ext uri="{BB962C8B-B14F-4D97-AF65-F5344CB8AC3E}">
        <p14:creationId xmlns:p14="http://schemas.microsoft.com/office/powerpoint/2010/main" val="39984989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cxnSp>
        <p:nvCxnSpPr>
          <p:cNvPr id="9" name="Straight Connector 8">
            <a:extLst>
              <a:ext uri="{FF2B5EF4-FFF2-40B4-BE49-F238E27FC236}">
                <a16:creationId xmlns:a16="http://schemas.microsoft.com/office/drawing/2014/main" id="{B44EEE75-1C0C-DF43-8A1A-F55F70A0076A}"/>
              </a:ext>
            </a:extLst>
          </p:cNvPr>
          <p:cNvCxnSpPr/>
          <p:nvPr userDrawn="1"/>
        </p:nvCxnSpPr>
        <p:spPr>
          <a:xfrm>
            <a:off x="272085" y="513092"/>
            <a:ext cx="2674747"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0" name="Straight Connector 9">
            <a:extLst>
              <a:ext uri="{FF2B5EF4-FFF2-40B4-BE49-F238E27FC236}">
                <a16:creationId xmlns:a16="http://schemas.microsoft.com/office/drawing/2014/main" id="{F933C26C-CF75-E04A-98EB-7AEC198CFEE8}"/>
              </a:ext>
            </a:extLst>
          </p:cNvPr>
          <p:cNvCxnSpPr/>
          <p:nvPr userDrawn="1"/>
        </p:nvCxnSpPr>
        <p:spPr>
          <a:xfrm>
            <a:off x="3376635" y="513092"/>
            <a:ext cx="8485403" cy="0"/>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Text Placeholder 18">
            <a:extLst>
              <a:ext uri="{FF2B5EF4-FFF2-40B4-BE49-F238E27FC236}">
                <a16:creationId xmlns:a16="http://schemas.microsoft.com/office/drawing/2014/main" id="{AD0B3782-2422-A544-AEA8-0DA96AAE5510}"/>
              </a:ext>
            </a:extLst>
          </p:cNvPr>
          <p:cNvSpPr>
            <a:spLocks noGrp="1"/>
          </p:cNvSpPr>
          <p:nvPr>
            <p:ph type="body" sz="quarter" idx="13" hasCustomPrompt="1"/>
          </p:nvPr>
        </p:nvSpPr>
        <p:spPr>
          <a:xfrm>
            <a:off x="0" y="5511801"/>
            <a:ext cx="12192000" cy="1401233"/>
          </a:xfrm>
          <a:prstGeom prst="rect">
            <a:avLst/>
          </a:prstGeom>
          <a:noFill/>
        </p:spPr>
        <p:txBody>
          <a:bodyPr/>
          <a:lstStyle>
            <a:lvl1pPr marL="0" indent="0" algn="ctr">
              <a:lnSpc>
                <a:spcPct val="90000"/>
              </a:lnSpc>
              <a:buNone/>
              <a:defRPr b="0" i="1">
                <a:solidFill>
                  <a:srgbClr val="FF0000"/>
                </a:solidFill>
                <a:latin typeface="MS Gothic" panose="020B0609070205080204" pitchFamily="49" charset="-128"/>
                <a:ea typeface="MS Gothic" panose="020B0609070205080204" pitchFamily="49" charset="-128"/>
              </a:defRPr>
            </a:lvl1pPr>
          </a:lstStyle>
          <a:p>
            <a:pPr lvl="0"/>
            <a:r>
              <a:rPr lang="en-US" dirty="0"/>
              <a:t>Please do not put content in this space.   It is reserved for live captioning.</a:t>
            </a:r>
          </a:p>
        </p:txBody>
      </p:sp>
      <p:sp>
        <p:nvSpPr>
          <p:cNvPr id="14" name="Content Placeholder 18">
            <a:extLst>
              <a:ext uri="{FF2B5EF4-FFF2-40B4-BE49-F238E27FC236}">
                <a16:creationId xmlns:a16="http://schemas.microsoft.com/office/drawing/2014/main" id="{D44BC06C-7E1C-4845-973D-DCD63FB136FA}"/>
              </a:ext>
            </a:extLst>
          </p:cNvPr>
          <p:cNvSpPr>
            <a:spLocks noGrp="1"/>
          </p:cNvSpPr>
          <p:nvPr>
            <p:ph sz="quarter" idx="15" hasCustomPrompt="1"/>
          </p:nvPr>
        </p:nvSpPr>
        <p:spPr>
          <a:xfrm>
            <a:off x="6256867" y="863692"/>
            <a:ext cx="5604933" cy="4639642"/>
          </a:xfrm>
          <a:prstGeom prst="rect">
            <a:avLst/>
          </a:prstGeom>
        </p:spPr>
        <p:txBody>
          <a:bodyPr anchor="t"/>
          <a:lstStyle>
            <a:lvl1pPr marL="0" indent="0" algn="ctr">
              <a:buNone/>
              <a:defRPr i="1"/>
            </a:lvl1pPr>
          </a:lstStyle>
          <a:p>
            <a:pPr lvl="0"/>
            <a:r>
              <a:rPr lang="en-US" dirty="0"/>
              <a:t>Place image/chart here</a:t>
            </a:r>
          </a:p>
        </p:txBody>
      </p:sp>
      <p:sp>
        <p:nvSpPr>
          <p:cNvPr id="15" name="Content Placeholder 18">
            <a:extLst>
              <a:ext uri="{FF2B5EF4-FFF2-40B4-BE49-F238E27FC236}">
                <a16:creationId xmlns:a16="http://schemas.microsoft.com/office/drawing/2014/main" id="{AA93BCA3-E265-CD4C-9883-62DC1D15F3D7}"/>
              </a:ext>
            </a:extLst>
          </p:cNvPr>
          <p:cNvSpPr>
            <a:spLocks noGrp="1"/>
          </p:cNvSpPr>
          <p:nvPr>
            <p:ph sz="quarter" idx="16" hasCustomPrompt="1"/>
          </p:nvPr>
        </p:nvSpPr>
        <p:spPr>
          <a:xfrm>
            <a:off x="272085" y="863428"/>
            <a:ext cx="5612248" cy="4639906"/>
          </a:xfrm>
          <a:prstGeom prst="rect">
            <a:avLst/>
          </a:prstGeom>
        </p:spPr>
        <p:txBody>
          <a:bodyPr anchor="t"/>
          <a:lstStyle>
            <a:lvl1pPr marL="0" indent="0" algn="ctr">
              <a:buNone/>
              <a:defRPr i="1"/>
            </a:lvl1pPr>
          </a:lstStyle>
          <a:p>
            <a:pPr lvl="0"/>
            <a:r>
              <a:rPr lang="en-US" dirty="0"/>
              <a:t>Place image/chart here</a:t>
            </a:r>
          </a:p>
        </p:txBody>
      </p:sp>
    </p:spTree>
    <p:extLst>
      <p:ext uri="{BB962C8B-B14F-4D97-AF65-F5344CB8AC3E}">
        <p14:creationId xmlns:p14="http://schemas.microsoft.com/office/powerpoint/2010/main" val="35412785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cxnSp>
        <p:nvCxnSpPr>
          <p:cNvPr id="12" name="Straight Connector 11">
            <a:extLst>
              <a:ext uri="{FF2B5EF4-FFF2-40B4-BE49-F238E27FC236}">
                <a16:creationId xmlns:a16="http://schemas.microsoft.com/office/drawing/2014/main" id="{06E70DBF-129D-BB48-BBFF-08F62952F603}"/>
              </a:ext>
            </a:extLst>
          </p:cNvPr>
          <p:cNvCxnSpPr/>
          <p:nvPr userDrawn="1"/>
        </p:nvCxnSpPr>
        <p:spPr>
          <a:xfrm>
            <a:off x="272085" y="513092"/>
            <a:ext cx="2674747"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BFE58E4D-9595-E14C-8259-3EDBF9F54A84}"/>
              </a:ext>
            </a:extLst>
          </p:cNvPr>
          <p:cNvCxnSpPr/>
          <p:nvPr userDrawn="1"/>
        </p:nvCxnSpPr>
        <p:spPr>
          <a:xfrm>
            <a:off x="3376635" y="513092"/>
            <a:ext cx="8485403" cy="0"/>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4" name="Text Placeholder 18">
            <a:extLst>
              <a:ext uri="{FF2B5EF4-FFF2-40B4-BE49-F238E27FC236}">
                <a16:creationId xmlns:a16="http://schemas.microsoft.com/office/drawing/2014/main" id="{9CF2F8B1-9E2E-5040-B217-FCC725F9667F}"/>
              </a:ext>
            </a:extLst>
          </p:cNvPr>
          <p:cNvSpPr>
            <a:spLocks noGrp="1"/>
          </p:cNvSpPr>
          <p:nvPr>
            <p:ph type="body" sz="quarter" idx="13" hasCustomPrompt="1"/>
          </p:nvPr>
        </p:nvSpPr>
        <p:spPr>
          <a:xfrm>
            <a:off x="0" y="5511801"/>
            <a:ext cx="12192000" cy="1401233"/>
          </a:xfrm>
          <a:prstGeom prst="rect">
            <a:avLst/>
          </a:prstGeom>
          <a:noFill/>
        </p:spPr>
        <p:txBody>
          <a:bodyPr/>
          <a:lstStyle>
            <a:lvl1pPr marL="0" indent="0" algn="ctr">
              <a:lnSpc>
                <a:spcPct val="90000"/>
              </a:lnSpc>
              <a:buNone/>
              <a:defRPr b="0" i="1">
                <a:solidFill>
                  <a:srgbClr val="FF0000"/>
                </a:solidFill>
                <a:latin typeface="MS Gothic" panose="020B0609070205080204" pitchFamily="49" charset="-128"/>
                <a:ea typeface="MS Gothic" panose="020B0609070205080204" pitchFamily="49" charset="-128"/>
              </a:defRPr>
            </a:lvl1pPr>
          </a:lstStyle>
          <a:p>
            <a:pPr lvl="0"/>
            <a:r>
              <a:rPr lang="en-US" dirty="0"/>
              <a:t>Please do not put content in this space.   It is reserved for live captioning.</a:t>
            </a:r>
          </a:p>
        </p:txBody>
      </p:sp>
      <p:sp>
        <p:nvSpPr>
          <p:cNvPr id="15" name="Text Placeholder 12">
            <a:extLst>
              <a:ext uri="{FF2B5EF4-FFF2-40B4-BE49-F238E27FC236}">
                <a16:creationId xmlns:a16="http://schemas.microsoft.com/office/drawing/2014/main" id="{CAAA33EB-41E5-8B40-9670-C68F679A7D7A}"/>
              </a:ext>
            </a:extLst>
          </p:cNvPr>
          <p:cNvSpPr>
            <a:spLocks noGrp="1"/>
          </p:cNvSpPr>
          <p:nvPr>
            <p:ph type="body" sz="quarter" idx="10" hasCustomPrompt="1"/>
          </p:nvPr>
        </p:nvSpPr>
        <p:spPr>
          <a:xfrm>
            <a:off x="264584" y="862676"/>
            <a:ext cx="3471333" cy="795732"/>
          </a:xfrm>
          <a:prstGeom prst="rect">
            <a:avLst/>
          </a:prstGeom>
        </p:spPr>
        <p:txBody>
          <a:bodyPr/>
          <a:lstStyle>
            <a:lvl1pPr marL="0" indent="0">
              <a:lnSpc>
                <a:spcPct val="100000"/>
              </a:lnSpc>
              <a:buNone/>
              <a:defRPr b="1">
                <a:solidFill>
                  <a:srgbClr val="E46102"/>
                </a:solidFill>
              </a:defRPr>
            </a:lvl1pPr>
          </a:lstStyle>
          <a:p>
            <a:pPr lvl="0"/>
            <a:r>
              <a:rPr lang="en-US" dirty="0"/>
              <a:t>Main Header</a:t>
            </a:r>
          </a:p>
        </p:txBody>
      </p:sp>
      <p:sp>
        <p:nvSpPr>
          <p:cNvPr id="17" name="Text Placeholder 16">
            <a:extLst>
              <a:ext uri="{FF2B5EF4-FFF2-40B4-BE49-F238E27FC236}">
                <a16:creationId xmlns:a16="http://schemas.microsoft.com/office/drawing/2014/main" id="{8BFBAF58-1BBE-824B-9BD9-DF65670E97E9}"/>
              </a:ext>
            </a:extLst>
          </p:cNvPr>
          <p:cNvSpPr>
            <a:spLocks noGrp="1"/>
          </p:cNvSpPr>
          <p:nvPr>
            <p:ph type="body" sz="quarter" idx="14" hasCustomPrompt="1"/>
          </p:nvPr>
        </p:nvSpPr>
        <p:spPr>
          <a:xfrm>
            <a:off x="264584" y="1873340"/>
            <a:ext cx="3471333" cy="3638461"/>
          </a:xfrm>
          <a:prstGeom prst="rect">
            <a:avLst/>
          </a:prstGeom>
        </p:spPr>
        <p:txBody>
          <a:bodyPr/>
          <a:lstStyle>
            <a:lvl1pPr marL="0" indent="0">
              <a:buNone/>
              <a:defRPr sz="2667"/>
            </a:lvl1pPr>
          </a:lstStyle>
          <a:p>
            <a:pPr lvl="0"/>
            <a:r>
              <a:rPr lang="en-US" dirty="0"/>
              <a:t>Click to add caption</a:t>
            </a:r>
          </a:p>
        </p:txBody>
      </p:sp>
      <p:sp>
        <p:nvSpPr>
          <p:cNvPr id="19" name="Content Placeholder 18">
            <a:extLst>
              <a:ext uri="{FF2B5EF4-FFF2-40B4-BE49-F238E27FC236}">
                <a16:creationId xmlns:a16="http://schemas.microsoft.com/office/drawing/2014/main" id="{80FC676F-AD0F-3045-85E2-F41B9DF0A6F3}"/>
              </a:ext>
            </a:extLst>
          </p:cNvPr>
          <p:cNvSpPr>
            <a:spLocks noGrp="1"/>
          </p:cNvSpPr>
          <p:nvPr>
            <p:ph sz="quarter" idx="15" hasCustomPrompt="1"/>
          </p:nvPr>
        </p:nvSpPr>
        <p:spPr>
          <a:xfrm>
            <a:off x="4000501" y="863692"/>
            <a:ext cx="7861300" cy="4639642"/>
          </a:xfrm>
          <a:prstGeom prst="rect">
            <a:avLst/>
          </a:prstGeom>
        </p:spPr>
        <p:txBody>
          <a:bodyPr anchor="t"/>
          <a:lstStyle>
            <a:lvl1pPr marL="0" indent="0" algn="ctr">
              <a:buNone/>
              <a:defRPr i="1"/>
            </a:lvl1pPr>
          </a:lstStyle>
          <a:p>
            <a:pPr lvl="0"/>
            <a:r>
              <a:rPr lang="en-US" dirty="0"/>
              <a:t>Place image/chart here</a:t>
            </a:r>
          </a:p>
        </p:txBody>
      </p:sp>
    </p:spTree>
    <p:extLst>
      <p:ext uri="{BB962C8B-B14F-4D97-AF65-F5344CB8AC3E}">
        <p14:creationId xmlns:p14="http://schemas.microsoft.com/office/powerpoint/2010/main" val="25753437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Transition">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581FDB69-C179-3341-AEF3-D2B3896FB825}"/>
              </a:ext>
            </a:extLst>
          </p:cNvPr>
          <p:cNvCxnSpPr/>
          <p:nvPr userDrawn="1"/>
        </p:nvCxnSpPr>
        <p:spPr>
          <a:xfrm>
            <a:off x="272085" y="513091"/>
            <a:ext cx="2674747" cy="0"/>
          </a:xfrm>
          <a:prstGeom prst="line">
            <a:avLst/>
          </a:prstGeom>
          <a:ln>
            <a:solidFill>
              <a:srgbClr val="E46102"/>
            </a:solidFill>
          </a:ln>
          <a:effectLst/>
        </p:spPr>
        <p:style>
          <a:lnRef idx="2">
            <a:schemeClr val="accent1"/>
          </a:lnRef>
          <a:fillRef idx="0">
            <a:schemeClr val="accent1"/>
          </a:fillRef>
          <a:effectRef idx="1">
            <a:schemeClr val="accent1"/>
          </a:effectRef>
          <a:fontRef idx="minor">
            <a:schemeClr val="tx1"/>
          </a:fontRef>
        </p:style>
      </p:cxnSp>
      <p:cxnSp>
        <p:nvCxnSpPr>
          <p:cNvPr id="5" name="Straight Connector 4">
            <a:extLst>
              <a:ext uri="{FF2B5EF4-FFF2-40B4-BE49-F238E27FC236}">
                <a16:creationId xmlns:a16="http://schemas.microsoft.com/office/drawing/2014/main" id="{58ECA973-8475-EF41-8C88-BE7633966CF5}"/>
              </a:ext>
            </a:extLst>
          </p:cNvPr>
          <p:cNvCxnSpPr/>
          <p:nvPr userDrawn="1"/>
        </p:nvCxnSpPr>
        <p:spPr>
          <a:xfrm>
            <a:off x="3376635" y="513091"/>
            <a:ext cx="8485403" cy="0"/>
          </a:xfrm>
          <a:prstGeom prst="line">
            <a:avLst/>
          </a:prstGeom>
          <a:ln w="12700" cmpd="sng">
            <a:solidFill>
              <a:srgbClr val="E46102"/>
            </a:solidFill>
          </a:ln>
          <a:effectLst/>
        </p:spPr>
        <p:style>
          <a:lnRef idx="2">
            <a:schemeClr val="accent1"/>
          </a:lnRef>
          <a:fillRef idx="0">
            <a:schemeClr val="accent1"/>
          </a:fillRef>
          <a:effectRef idx="1">
            <a:schemeClr val="accent1"/>
          </a:effectRef>
          <a:fontRef idx="minor">
            <a:schemeClr val="tx1"/>
          </a:fontRef>
        </p:style>
      </p:cxnSp>
      <p:sp>
        <p:nvSpPr>
          <p:cNvPr id="8" name="Text Placeholder 18">
            <a:extLst>
              <a:ext uri="{FF2B5EF4-FFF2-40B4-BE49-F238E27FC236}">
                <a16:creationId xmlns:a16="http://schemas.microsoft.com/office/drawing/2014/main" id="{7DF7C01A-B350-7B45-A49E-C3717CC86D08}"/>
              </a:ext>
            </a:extLst>
          </p:cNvPr>
          <p:cNvSpPr>
            <a:spLocks noGrp="1"/>
          </p:cNvSpPr>
          <p:nvPr>
            <p:ph type="body" sz="quarter" idx="14" hasCustomPrompt="1"/>
          </p:nvPr>
        </p:nvSpPr>
        <p:spPr>
          <a:xfrm>
            <a:off x="0" y="5511801"/>
            <a:ext cx="12192000" cy="1401233"/>
          </a:xfrm>
          <a:prstGeom prst="rect">
            <a:avLst/>
          </a:prstGeom>
          <a:noFill/>
        </p:spPr>
        <p:txBody>
          <a:bodyPr/>
          <a:lstStyle>
            <a:lvl1pPr marL="0" indent="0" algn="ctr">
              <a:lnSpc>
                <a:spcPct val="90000"/>
              </a:lnSpc>
              <a:buNone/>
              <a:defRPr b="0" i="1">
                <a:solidFill>
                  <a:srgbClr val="FF0000"/>
                </a:solidFill>
                <a:latin typeface="MS Gothic" panose="020B0609070205080204" pitchFamily="49" charset="-128"/>
                <a:ea typeface="MS Gothic" panose="020B0609070205080204" pitchFamily="49" charset="-128"/>
              </a:defRPr>
            </a:lvl1pPr>
          </a:lstStyle>
          <a:p>
            <a:pPr lvl="0"/>
            <a:r>
              <a:rPr lang="en-US" dirty="0"/>
              <a:t>Please do not put content in this space.   It is reserved for live captioning.</a:t>
            </a:r>
          </a:p>
        </p:txBody>
      </p:sp>
      <p:sp>
        <p:nvSpPr>
          <p:cNvPr id="10" name="Text Placeholder 9">
            <a:extLst>
              <a:ext uri="{FF2B5EF4-FFF2-40B4-BE49-F238E27FC236}">
                <a16:creationId xmlns:a16="http://schemas.microsoft.com/office/drawing/2014/main" id="{89A099A8-CF8E-1C48-82A0-F6A6F7CC0F6B}"/>
              </a:ext>
            </a:extLst>
          </p:cNvPr>
          <p:cNvSpPr>
            <a:spLocks noGrp="1"/>
          </p:cNvSpPr>
          <p:nvPr>
            <p:ph type="body" sz="quarter" idx="15" hasCustomPrompt="1"/>
          </p:nvPr>
        </p:nvSpPr>
        <p:spPr>
          <a:xfrm>
            <a:off x="272085" y="3987800"/>
            <a:ext cx="11589952" cy="1524000"/>
          </a:xfrm>
          <a:prstGeom prst="rect">
            <a:avLst/>
          </a:prstGeom>
        </p:spPr>
        <p:txBody>
          <a:bodyPr/>
          <a:lstStyle>
            <a:lvl1pPr marL="0" indent="0">
              <a:buNone/>
              <a:defRPr sz="5333" b="1"/>
            </a:lvl1pPr>
          </a:lstStyle>
          <a:p>
            <a:pPr lvl="0"/>
            <a:r>
              <a:rPr lang="en-US" dirty="0"/>
              <a:t>Click to add Transition Title</a:t>
            </a:r>
          </a:p>
        </p:txBody>
      </p:sp>
      <p:pic>
        <p:nvPicPr>
          <p:cNvPr id="11" name="Picture 5">
            <a:extLst>
              <a:ext uri="{FF2B5EF4-FFF2-40B4-BE49-F238E27FC236}">
                <a16:creationId xmlns:a16="http://schemas.microsoft.com/office/drawing/2014/main" id="{1F4EC182-26E1-8E4C-B960-2DF3DDFBCBF3}"/>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324375" y="151925"/>
            <a:ext cx="624309" cy="312156"/>
          </a:xfrm>
          <a:prstGeom prst="rect">
            <a:avLst/>
          </a:prstGeom>
        </p:spPr>
      </p:pic>
    </p:spTree>
    <p:extLst>
      <p:ext uri="{BB962C8B-B14F-4D97-AF65-F5344CB8AC3E}">
        <p14:creationId xmlns:p14="http://schemas.microsoft.com/office/powerpoint/2010/main" val="20716536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ection Header or End Slide">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817F9755-C0DA-B244-B730-B308E60924F8}"/>
              </a:ext>
            </a:extLst>
          </p:cNvPr>
          <p:cNvSpPr/>
          <p:nvPr userDrawn="1"/>
        </p:nvSpPr>
        <p:spPr>
          <a:xfrm>
            <a:off x="0" y="0"/>
            <a:ext cx="12188952" cy="6858000"/>
          </a:xfrm>
          <a:prstGeom prst="rect">
            <a:avLst/>
          </a:prstGeom>
          <a:solidFill>
            <a:srgbClr val="E4610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200" dirty="0"/>
          </a:p>
        </p:txBody>
      </p:sp>
      <p:cxnSp>
        <p:nvCxnSpPr>
          <p:cNvPr id="12" name="Straight Connector 11">
            <a:extLst>
              <a:ext uri="{FF2B5EF4-FFF2-40B4-BE49-F238E27FC236}">
                <a16:creationId xmlns:a16="http://schemas.microsoft.com/office/drawing/2014/main" id="{257FF2CB-58B7-5049-BADD-41D07A0154D8}"/>
              </a:ext>
            </a:extLst>
          </p:cNvPr>
          <p:cNvCxnSpPr/>
          <p:nvPr userDrawn="1"/>
        </p:nvCxnSpPr>
        <p:spPr>
          <a:xfrm>
            <a:off x="272085" y="513091"/>
            <a:ext cx="2674747" cy="0"/>
          </a:xfrm>
          <a:prstGeom prst="line">
            <a:avLst/>
          </a:prstGeom>
          <a:ln>
            <a:solidFill>
              <a:schemeClr val="bg1"/>
            </a:solidFill>
          </a:ln>
          <a:effectLst/>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0B5B524D-D7AF-4B4A-B485-6A922EDBF1D0}"/>
              </a:ext>
            </a:extLst>
          </p:cNvPr>
          <p:cNvCxnSpPr/>
          <p:nvPr userDrawn="1"/>
        </p:nvCxnSpPr>
        <p:spPr>
          <a:xfrm>
            <a:off x="3376635" y="513091"/>
            <a:ext cx="8485403" cy="0"/>
          </a:xfrm>
          <a:prstGeom prst="line">
            <a:avLst/>
          </a:prstGeom>
          <a:ln w="12700" cmpd="sng">
            <a:solidFill>
              <a:schemeClr val="bg1"/>
            </a:solidFill>
          </a:ln>
          <a:effectLst/>
        </p:spPr>
        <p:style>
          <a:lnRef idx="2">
            <a:schemeClr val="accent1"/>
          </a:lnRef>
          <a:fillRef idx="0">
            <a:schemeClr val="accent1"/>
          </a:fillRef>
          <a:effectRef idx="1">
            <a:schemeClr val="accent1"/>
          </a:effectRef>
          <a:fontRef idx="minor">
            <a:schemeClr val="tx1"/>
          </a:fontRef>
        </p:style>
      </p:cxnSp>
      <p:sp>
        <p:nvSpPr>
          <p:cNvPr id="15" name="Text Placeholder 12">
            <a:extLst>
              <a:ext uri="{FF2B5EF4-FFF2-40B4-BE49-F238E27FC236}">
                <a16:creationId xmlns:a16="http://schemas.microsoft.com/office/drawing/2014/main" id="{CD73F756-E117-EE4D-80F1-C25B8572FAA9}"/>
              </a:ext>
            </a:extLst>
          </p:cNvPr>
          <p:cNvSpPr>
            <a:spLocks noGrp="1"/>
          </p:cNvSpPr>
          <p:nvPr>
            <p:ph type="body" sz="quarter" idx="13" hasCustomPrompt="1"/>
          </p:nvPr>
        </p:nvSpPr>
        <p:spPr>
          <a:xfrm>
            <a:off x="272085" y="4258733"/>
            <a:ext cx="11589952" cy="1253067"/>
          </a:xfrm>
          <a:prstGeom prst="rect">
            <a:avLst/>
          </a:prstGeom>
        </p:spPr>
        <p:txBody>
          <a:bodyPr/>
          <a:lstStyle>
            <a:lvl1pPr marL="0" indent="0">
              <a:buNone/>
              <a:defRPr sz="7200" b="1">
                <a:solidFill>
                  <a:schemeClr val="bg1"/>
                </a:solidFill>
              </a:defRPr>
            </a:lvl1pPr>
          </a:lstStyle>
          <a:p>
            <a:pPr lvl="0"/>
            <a:r>
              <a:rPr lang="en-US" dirty="0"/>
              <a:t>Click to add Section Title</a:t>
            </a:r>
          </a:p>
        </p:txBody>
      </p:sp>
      <p:sp>
        <p:nvSpPr>
          <p:cNvPr id="16" name="Text Placeholder 18">
            <a:extLst>
              <a:ext uri="{FF2B5EF4-FFF2-40B4-BE49-F238E27FC236}">
                <a16:creationId xmlns:a16="http://schemas.microsoft.com/office/drawing/2014/main" id="{079EB260-1A7B-174A-AA51-12AAD061D7C6}"/>
              </a:ext>
            </a:extLst>
          </p:cNvPr>
          <p:cNvSpPr>
            <a:spLocks noGrp="1"/>
          </p:cNvSpPr>
          <p:nvPr>
            <p:ph type="body" sz="quarter" idx="14" hasCustomPrompt="1"/>
          </p:nvPr>
        </p:nvSpPr>
        <p:spPr>
          <a:xfrm>
            <a:off x="0" y="5511801"/>
            <a:ext cx="12192000" cy="1401233"/>
          </a:xfrm>
          <a:prstGeom prst="rect">
            <a:avLst/>
          </a:prstGeom>
          <a:noFill/>
        </p:spPr>
        <p:txBody>
          <a:bodyPr/>
          <a:lstStyle>
            <a:lvl1pPr marL="0" indent="0" algn="ctr">
              <a:lnSpc>
                <a:spcPct val="90000"/>
              </a:lnSpc>
              <a:buNone/>
              <a:defRPr b="0" i="1">
                <a:solidFill>
                  <a:srgbClr val="FF0000"/>
                </a:solidFill>
                <a:latin typeface="MS Gothic" panose="020B0609070205080204" pitchFamily="49" charset="-128"/>
                <a:ea typeface="MS Gothic" panose="020B0609070205080204" pitchFamily="49" charset="-128"/>
              </a:defRPr>
            </a:lvl1pPr>
          </a:lstStyle>
          <a:p>
            <a:pPr lvl="0"/>
            <a:r>
              <a:rPr lang="en-US" dirty="0"/>
              <a:t>Please do not put content in this space.   It is reserved for live captioning.</a:t>
            </a:r>
          </a:p>
        </p:txBody>
      </p:sp>
      <p:pic>
        <p:nvPicPr>
          <p:cNvPr id="9" name="Picture 5">
            <a:extLst>
              <a:ext uri="{FF2B5EF4-FFF2-40B4-BE49-F238E27FC236}">
                <a16:creationId xmlns:a16="http://schemas.microsoft.com/office/drawing/2014/main" id="{4D358B63-2CFC-D646-AC7D-C772A192AF12}"/>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324375" y="151925"/>
            <a:ext cx="624309" cy="312156"/>
          </a:xfrm>
          <a:prstGeom prst="rect">
            <a:avLst/>
          </a:prstGeom>
        </p:spPr>
      </p:pic>
    </p:spTree>
    <p:extLst>
      <p:ext uri="{BB962C8B-B14F-4D97-AF65-F5344CB8AC3E}">
        <p14:creationId xmlns:p14="http://schemas.microsoft.com/office/powerpoint/2010/main" val="38524135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4.sv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2.svg"/><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EB54E10-94DE-5C43-AE71-D50CF104105B}"/>
              </a:ext>
            </a:extLst>
          </p:cNvPr>
          <p:cNvPicPr>
            <a:picLocks noChangeAspect="1"/>
          </p:cNvPicPr>
          <p:nvPr userDrawn="1"/>
        </p:nvPicPr>
        <p:blipFill>
          <a:blip r:embed="rId10">
            <a:extLst>
              <a:ext uri="{96DAC541-7B7A-43D3-8B79-37D633B846F1}">
                <asvg:svgBlip xmlns:asvg="http://schemas.microsoft.com/office/drawing/2016/SVG/main" r:embed="rId11"/>
              </a:ext>
            </a:extLst>
          </a:blip>
          <a:stretch>
            <a:fillRect/>
          </a:stretch>
        </p:blipFill>
        <p:spPr>
          <a:xfrm>
            <a:off x="324375" y="151925"/>
            <a:ext cx="624309" cy="312156"/>
          </a:xfrm>
          <a:prstGeom prst="rect">
            <a:avLst/>
          </a:prstGeom>
        </p:spPr>
      </p:pic>
      <p:sp>
        <p:nvSpPr>
          <p:cNvPr id="13" name="TextBox 12"/>
          <p:cNvSpPr txBox="1"/>
          <p:nvPr/>
        </p:nvSpPr>
        <p:spPr>
          <a:xfrm>
            <a:off x="10703378" y="257543"/>
            <a:ext cx="1241077" cy="240066"/>
          </a:xfrm>
          <a:prstGeom prst="rect">
            <a:avLst/>
          </a:prstGeom>
          <a:noFill/>
        </p:spPr>
        <p:txBody>
          <a:bodyPr vert="horz" wrap="square" rtlCol="0">
            <a:spAutoFit/>
          </a:bodyPr>
          <a:lstStyle/>
          <a:p>
            <a:pPr algn="r">
              <a:lnSpc>
                <a:spcPct val="80000"/>
              </a:lnSpc>
            </a:pPr>
            <a:r>
              <a:rPr lang="en-US" sz="1200" dirty="0">
                <a:latin typeface="Georgia"/>
                <a:cs typeface="Georgia"/>
              </a:rPr>
              <a:t>|  </a:t>
            </a:r>
            <a:fld id="{606D2650-017B-BC48-A893-0334FE68CCF7}" type="slidenum">
              <a:rPr lang="en-US" sz="1133" smtClean="0">
                <a:latin typeface="Arial" panose="020B0604020202020204" pitchFamily="34" charset="0"/>
                <a:cs typeface="Arial" panose="020B0604020202020204" pitchFamily="34" charset="0"/>
              </a:rPr>
              <a:pPr algn="r">
                <a:lnSpc>
                  <a:spcPct val="80000"/>
                </a:lnSpc>
              </a:pPr>
              <a:t>‹#›</a:t>
            </a:fld>
            <a:endParaRPr lang="en-US" sz="1133" dirty="0">
              <a:solidFill>
                <a:srgbClr val="000000"/>
              </a:solidFill>
              <a:latin typeface="Arial" panose="020B0604020202020204" pitchFamily="34" charset="0"/>
              <a:cs typeface="Arial" panose="020B0604020202020204" pitchFamily="34" charset="0"/>
            </a:endParaRPr>
          </a:p>
        </p:txBody>
      </p:sp>
      <p:pic>
        <p:nvPicPr>
          <p:cNvPr id="7" name="Picture 6">
            <a:extLst>
              <a:ext uri="{FF2B5EF4-FFF2-40B4-BE49-F238E27FC236}">
                <a16:creationId xmlns:a16="http://schemas.microsoft.com/office/drawing/2014/main" id="{D1C3823F-4E31-6346-A3FC-E4F3404C0134}"/>
              </a:ext>
            </a:extLst>
          </p:cNvPr>
          <p:cNvPicPr>
            <a:picLocks noChangeAspect="1"/>
          </p:cNvPicPr>
          <p:nvPr userDrawn="1"/>
        </p:nvPicPr>
        <p:blipFill>
          <a:blip r:embed="rId12">
            <a:extLst>
              <a:ext uri="{96DAC541-7B7A-43D3-8B79-37D633B846F1}">
                <asvg:svgBlip xmlns:asvg="http://schemas.microsoft.com/office/drawing/2016/SVG/main" r:embed="rId13"/>
              </a:ext>
            </a:extLst>
          </a:blip>
          <a:stretch>
            <a:fillRect/>
          </a:stretch>
        </p:blipFill>
        <p:spPr>
          <a:xfrm>
            <a:off x="9189973" y="306146"/>
            <a:ext cx="2218339" cy="132286"/>
          </a:xfrm>
          <a:prstGeom prst="rect">
            <a:avLst/>
          </a:prstGeom>
        </p:spPr>
      </p:pic>
    </p:spTree>
    <p:extLst>
      <p:ext uri="{BB962C8B-B14F-4D97-AF65-F5344CB8AC3E}">
        <p14:creationId xmlns:p14="http://schemas.microsoft.com/office/powerpoint/2010/main" val="1699808712"/>
      </p:ext>
    </p:extLst>
  </p:cSld>
  <p:clrMap bg1="lt1" tx1="dk1" bg2="lt2" tx2="dk2" accent1="accent1" accent2="accent2" accent3="accent3" accent4="accent4" accent5="accent5" accent6="accent6" hlink="hlink" folHlink="folHlink"/>
  <p:sldLayoutIdLst>
    <p:sldLayoutId id="2147483665" r:id="rId1"/>
    <p:sldLayoutId id="2147483660" r:id="rId2"/>
    <p:sldLayoutId id="2147483650" r:id="rId3"/>
    <p:sldLayoutId id="2147483663" r:id="rId4"/>
    <p:sldLayoutId id="2147483652" r:id="rId5"/>
    <p:sldLayoutId id="2147483656" r:id="rId6"/>
    <p:sldLayoutId id="2147483662" r:id="rId7"/>
    <p:sldLayoutId id="2147483661" r:id="rId8"/>
  </p:sldLayoutIdLst>
  <p:txStyles>
    <p:titleStyle>
      <a:lvl1pPr algn="ctr" defTabSz="609585" rtl="0" eaLnBrk="1" latinLnBrk="0" hangingPunct="1">
        <a:spcBef>
          <a:spcPct val="0"/>
        </a:spcBef>
        <a:buNone/>
        <a:defRPr sz="5867" kern="1200">
          <a:solidFill>
            <a:schemeClr val="tx1"/>
          </a:solidFill>
          <a:latin typeface="+mj-lt"/>
          <a:ea typeface="+mj-ea"/>
          <a:cs typeface="+mj-cs"/>
        </a:defRPr>
      </a:lvl1pPr>
    </p:titleStyle>
    <p:bodyStyle>
      <a:lvl1pPr marL="457189" indent="-457189" algn="l" defTabSz="609585" rtl="0" eaLnBrk="1" latinLnBrk="0" hangingPunct="1">
        <a:spcBef>
          <a:spcPct val="20000"/>
        </a:spcBef>
        <a:buFont typeface="Arial"/>
        <a:buChar char="•"/>
        <a:defRPr sz="4267" kern="1200">
          <a:solidFill>
            <a:schemeClr val="tx1"/>
          </a:solidFill>
          <a:latin typeface="+mn-lt"/>
          <a:ea typeface="+mn-ea"/>
          <a:cs typeface="+mn-cs"/>
        </a:defRPr>
      </a:lvl1pPr>
      <a:lvl2pPr marL="990575" indent="-380990" algn="l" defTabSz="609585" rtl="0" eaLnBrk="1" latinLnBrk="0" hangingPunct="1">
        <a:spcBef>
          <a:spcPct val="20000"/>
        </a:spcBef>
        <a:buFont typeface="Arial"/>
        <a:buChar char="–"/>
        <a:defRPr sz="3733" kern="1200">
          <a:solidFill>
            <a:schemeClr val="tx1"/>
          </a:solidFill>
          <a:latin typeface="+mn-lt"/>
          <a:ea typeface="+mn-ea"/>
          <a:cs typeface="+mn-cs"/>
        </a:defRPr>
      </a:lvl2pPr>
      <a:lvl3pPr marL="1523962" indent="-304792" algn="l" defTabSz="609585" rtl="0" eaLnBrk="1" latinLnBrk="0" hangingPunct="1">
        <a:spcBef>
          <a:spcPct val="20000"/>
        </a:spcBef>
        <a:buFont typeface="Arial"/>
        <a:buChar char="•"/>
        <a:defRPr sz="3200" kern="1200">
          <a:solidFill>
            <a:schemeClr val="tx1"/>
          </a:solidFill>
          <a:latin typeface="+mn-lt"/>
          <a:ea typeface="+mn-ea"/>
          <a:cs typeface="+mn-cs"/>
        </a:defRPr>
      </a:lvl3pPr>
      <a:lvl4pPr marL="2133547" indent="-304792" algn="l" defTabSz="609585" rtl="0" eaLnBrk="1" latinLnBrk="0" hangingPunct="1">
        <a:spcBef>
          <a:spcPct val="20000"/>
        </a:spcBef>
        <a:buFont typeface="Arial"/>
        <a:buChar char="–"/>
        <a:defRPr sz="2667" kern="1200">
          <a:solidFill>
            <a:schemeClr val="tx1"/>
          </a:solidFill>
          <a:latin typeface="+mn-lt"/>
          <a:ea typeface="+mn-ea"/>
          <a:cs typeface="+mn-cs"/>
        </a:defRPr>
      </a:lvl4pPr>
      <a:lvl5pPr marL="2743131" indent="-304792" algn="l" defTabSz="609585" rtl="0" eaLnBrk="1" latinLnBrk="0" hangingPunct="1">
        <a:spcBef>
          <a:spcPct val="20000"/>
        </a:spcBef>
        <a:buFont typeface="Arial"/>
        <a:buChar char="»"/>
        <a:defRPr sz="2667" kern="1200">
          <a:solidFill>
            <a:schemeClr val="tx1"/>
          </a:solidFill>
          <a:latin typeface="+mn-lt"/>
          <a:ea typeface="+mn-ea"/>
          <a:cs typeface="+mn-cs"/>
        </a:defRPr>
      </a:lvl5pPr>
      <a:lvl6pPr marL="3352716" indent="-304792" algn="l" defTabSz="609585" rtl="0" eaLnBrk="1" latinLnBrk="0" hangingPunct="1">
        <a:spcBef>
          <a:spcPct val="20000"/>
        </a:spcBef>
        <a:buFont typeface="Arial"/>
        <a:buChar char="•"/>
        <a:defRPr sz="2667" kern="1200">
          <a:solidFill>
            <a:schemeClr val="tx1"/>
          </a:solidFill>
          <a:latin typeface="+mn-lt"/>
          <a:ea typeface="+mn-ea"/>
          <a:cs typeface="+mn-cs"/>
        </a:defRPr>
      </a:lvl6pPr>
      <a:lvl7pPr marL="3962301" indent="-304792" algn="l" defTabSz="609585" rtl="0" eaLnBrk="1" latinLnBrk="0" hangingPunct="1">
        <a:spcBef>
          <a:spcPct val="20000"/>
        </a:spcBef>
        <a:buFont typeface="Arial"/>
        <a:buChar char="•"/>
        <a:defRPr sz="2667" kern="1200">
          <a:solidFill>
            <a:schemeClr val="tx1"/>
          </a:solidFill>
          <a:latin typeface="+mn-lt"/>
          <a:ea typeface="+mn-ea"/>
          <a:cs typeface="+mn-cs"/>
        </a:defRPr>
      </a:lvl7pPr>
      <a:lvl8pPr marL="4571886" indent="-304792" algn="l" defTabSz="609585" rtl="0" eaLnBrk="1" latinLnBrk="0" hangingPunct="1">
        <a:spcBef>
          <a:spcPct val="20000"/>
        </a:spcBef>
        <a:buFont typeface="Arial"/>
        <a:buChar char="•"/>
        <a:defRPr sz="2667" kern="1200">
          <a:solidFill>
            <a:schemeClr val="tx1"/>
          </a:solidFill>
          <a:latin typeface="+mn-lt"/>
          <a:ea typeface="+mn-ea"/>
          <a:cs typeface="+mn-cs"/>
        </a:defRPr>
      </a:lvl8pPr>
      <a:lvl9pPr marL="5181470" indent="-304792" algn="l" defTabSz="609585" rtl="0" eaLnBrk="1" latinLnBrk="0" hangingPunct="1">
        <a:spcBef>
          <a:spcPct val="20000"/>
        </a:spcBef>
        <a:buFont typeface="Arial"/>
        <a:buChar char="•"/>
        <a:defRPr sz="2667" kern="1200">
          <a:solidFill>
            <a:schemeClr val="tx1"/>
          </a:solidFill>
          <a:latin typeface="+mn-lt"/>
          <a:ea typeface="+mn-ea"/>
          <a:cs typeface="+mn-cs"/>
        </a:defRPr>
      </a:lvl9pPr>
    </p:bodyStyle>
    <p:other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s://www.youtube.com/watch?v=psTNv1blsCU" TargetMode="Externa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hyperlink" Target="https://www.lean.org/whatslean/history.cfm" TargetMode="External"/><Relationship Id="rId1" Type="http://schemas.openxmlformats.org/officeDocument/2006/relationships/slideLayout" Target="../slideLayouts/slideLayout3.xml"/><Relationship Id="rId4" Type="http://schemas.openxmlformats.org/officeDocument/2006/relationships/image" Target="../media/image7.jpeg"/></Relationships>
</file>

<file path=ppt/slides/_rels/slide4.xml.rels><?xml version="1.0" encoding="UTF-8" standalone="yes"?>
<Relationships xmlns="http://schemas.openxmlformats.org/package/2006/relationships"><Relationship Id="rId3" Type="http://schemas.openxmlformats.org/officeDocument/2006/relationships/image" Target="file:////var/folders/l7/ljfg3rrd2kzglxts6wgrc_400000gn/T/com.microsoft.Word/WebArchiveCopyPasteTempFiles/featured_image_1573057058eQLOj.jpeg" TargetMode="External"/><Relationship Id="rId2" Type="http://schemas.openxmlformats.org/officeDocument/2006/relationships/image" Target="../media/image8.jpe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hyperlink" Target="https://www.youtube.com/watch?v=oarLDeAFSj4" TargetMode="Externa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0A923788-A9CA-A54E-9E8A-67A4C6CBDB92}"/>
              </a:ext>
            </a:extLst>
          </p:cNvPr>
          <p:cNvSpPr>
            <a:spLocks noGrp="1"/>
          </p:cNvSpPr>
          <p:nvPr>
            <p:ph type="body" sz="quarter" idx="10"/>
          </p:nvPr>
        </p:nvSpPr>
        <p:spPr/>
        <p:txBody>
          <a:bodyPr/>
          <a:lstStyle/>
          <a:p>
            <a:r>
              <a:rPr lang="en-US" dirty="0"/>
              <a:t>Toyota Production Systems Lab</a:t>
            </a:r>
          </a:p>
        </p:txBody>
      </p:sp>
      <p:sp>
        <p:nvSpPr>
          <p:cNvPr id="3" name="Text Placeholder 2">
            <a:extLst>
              <a:ext uri="{FF2B5EF4-FFF2-40B4-BE49-F238E27FC236}">
                <a16:creationId xmlns:a16="http://schemas.microsoft.com/office/drawing/2014/main" id="{2DA14F96-BFDB-2F4F-965A-F780BF871431}"/>
              </a:ext>
            </a:extLst>
          </p:cNvPr>
          <p:cNvSpPr>
            <a:spLocks noGrp="1"/>
          </p:cNvSpPr>
          <p:nvPr>
            <p:ph type="body" sz="quarter" idx="11"/>
          </p:nvPr>
        </p:nvSpPr>
        <p:spPr/>
        <p:txBody>
          <a:bodyPr/>
          <a:lstStyle/>
          <a:p>
            <a:r>
              <a:rPr lang="en-US" dirty="0"/>
              <a:t>Grade 9-12</a:t>
            </a:r>
          </a:p>
        </p:txBody>
      </p:sp>
      <p:sp>
        <p:nvSpPr>
          <p:cNvPr id="5" name="Text Placeholder 4">
            <a:extLst>
              <a:ext uri="{FF2B5EF4-FFF2-40B4-BE49-F238E27FC236}">
                <a16:creationId xmlns:a16="http://schemas.microsoft.com/office/drawing/2014/main" id="{71226E37-4DA9-8A45-A754-3511858EC5A4}"/>
              </a:ext>
            </a:extLst>
          </p:cNvPr>
          <p:cNvSpPr>
            <a:spLocks noGrp="1"/>
          </p:cNvSpPr>
          <p:nvPr>
            <p:ph type="body" sz="quarter" idx="17"/>
          </p:nvPr>
        </p:nvSpPr>
        <p:spPr/>
        <p:txBody>
          <a:bodyPr/>
          <a:lstStyle/>
          <a:p>
            <a:r>
              <a:rPr lang="en-US" dirty="0"/>
              <a:t>Lean:</a:t>
            </a:r>
          </a:p>
          <a:p>
            <a:r>
              <a:rPr lang="en-US" dirty="0"/>
              <a:t>Introduction to Lean</a:t>
            </a:r>
          </a:p>
        </p:txBody>
      </p:sp>
    </p:spTree>
    <p:extLst>
      <p:ext uri="{BB962C8B-B14F-4D97-AF65-F5344CB8AC3E}">
        <p14:creationId xmlns:p14="http://schemas.microsoft.com/office/powerpoint/2010/main" val="16134723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04FA8F68-9B77-894A-A2E7-5F1E60301FA2}"/>
              </a:ext>
            </a:extLst>
          </p:cNvPr>
          <p:cNvSpPr>
            <a:spLocks noGrp="1"/>
          </p:cNvSpPr>
          <p:nvPr>
            <p:ph type="body" sz="quarter" idx="14"/>
          </p:nvPr>
        </p:nvSpPr>
        <p:spPr/>
        <p:txBody>
          <a:bodyPr/>
          <a:lstStyle/>
          <a:p>
            <a:r>
              <a:rPr lang="en-US" dirty="0"/>
              <a:t>Lean Philosophy</a:t>
            </a:r>
          </a:p>
        </p:txBody>
      </p:sp>
      <p:sp>
        <p:nvSpPr>
          <p:cNvPr id="4" name="Text Placeholder 3">
            <a:extLst>
              <a:ext uri="{FF2B5EF4-FFF2-40B4-BE49-F238E27FC236}">
                <a16:creationId xmlns:a16="http://schemas.microsoft.com/office/drawing/2014/main" id="{73E37E24-6249-7D41-9297-83E09254FA71}"/>
              </a:ext>
            </a:extLst>
          </p:cNvPr>
          <p:cNvSpPr>
            <a:spLocks noGrp="1"/>
          </p:cNvSpPr>
          <p:nvPr>
            <p:ph type="body" sz="quarter" idx="15"/>
          </p:nvPr>
        </p:nvSpPr>
        <p:spPr/>
        <p:txBody>
          <a:bodyPr/>
          <a:lstStyle/>
          <a:p>
            <a:r>
              <a:rPr lang="en-US" dirty="0"/>
              <a:t>Lean is a way of thinking. It it is all about </a:t>
            </a:r>
            <a:r>
              <a:rPr lang="en-US" dirty="0">
                <a:solidFill>
                  <a:srgbClr val="D95E00"/>
                </a:solidFill>
              </a:rPr>
              <a:t>continuous improvement </a:t>
            </a:r>
            <a:r>
              <a:rPr lang="en-US" dirty="0"/>
              <a:t>with a focus on eliminating all forms of waste in a process.</a:t>
            </a:r>
          </a:p>
          <a:p>
            <a:r>
              <a:rPr lang="en-US" dirty="0"/>
              <a:t>Here is a great video to introduce you to the lean philosophy.</a:t>
            </a:r>
          </a:p>
          <a:p>
            <a:pPr lvl="1"/>
            <a:r>
              <a:rPr lang="en-US" dirty="0">
                <a:hlinkClick r:id="rId2"/>
              </a:rPr>
              <a:t>https://www.youtube.com/watch?v=psTNv1blsCU</a:t>
            </a:r>
            <a:endParaRPr lang="en-US" dirty="0"/>
          </a:p>
          <a:p>
            <a:pPr lvl="1"/>
            <a:endParaRPr lang="en-US" dirty="0"/>
          </a:p>
        </p:txBody>
      </p:sp>
    </p:spTree>
    <p:extLst>
      <p:ext uri="{BB962C8B-B14F-4D97-AF65-F5344CB8AC3E}">
        <p14:creationId xmlns:p14="http://schemas.microsoft.com/office/powerpoint/2010/main" val="14038905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3661472E-EF5C-904A-81B9-FB437B2EB339}"/>
              </a:ext>
            </a:extLst>
          </p:cNvPr>
          <p:cNvSpPr>
            <a:spLocks noGrp="1"/>
          </p:cNvSpPr>
          <p:nvPr>
            <p:ph type="body" sz="quarter" idx="14"/>
          </p:nvPr>
        </p:nvSpPr>
        <p:spPr/>
        <p:txBody>
          <a:bodyPr/>
          <a:lstStyle/>
          <a:p>
            <a:r>
              <a:rPr lang="en-US" dirty="0"/>
              <a:t>History of Lean </a:t>
            </a:r>
          </a:p>
        </p:txBody>
      </p:sp>
      <p:sp>
        <p:nvSpPr>
          <p:cNvPr id="4" name="Text Placeholder 3">
            <a:extLst>
              <a:ext uri="{FF2B5EF4-FFF2-40B4-BE49-F238E27FC236}">
                <a16:creationId xmlns:a16="http://schemas.microsoft.com/office/drawing/2014/main" id="{A4A5F5A5-F67D-F541-B25F-7110747BDA53}"/>
              </a:ext>
            </a:extLst>
          </p:cNvPr>
          <p:cNvSpPr>
            <a:spLocks noGrp="1"/>
          </p:cNvSpPr>
          <p:nvPr>
            <p:ph type="body" sz="quarter" idx="15"/>
          </p:nvPr>
        </p:nvSpPr>
        <p:spPr>
          <a:xfrm>
            <a:off x="366215" y="1959378"/>
            <a:ext cx="11589952" cy="4643128"/>
          </a:xfrm>
        </p:spPr>
        <p:txBody>
          <a:bodyPr/>
          <a:lstStyle/>
          <a:p>
            <a:r>
              <a:rPr lang="en-US" dirty="0"/>
              <a:t>Started out with </a:t>
            </a:r>
            <a:r>
              <a:rPr lang="en-US" dirty="0">
                <a:solidFill>
                  <a:srgbClr val="D95E00"/>
                </a:solidFill>
              </a:rPr>
              <a:t>Henry Ford’s </a:t>
            </a:r>
            <a:r>
              <a:rPr lang="en-US" dirty="0"/>
              <a:t>assembly line in the early 1900’s. First person who continuously worked to make sure his process was as efficient as possible.</a:t>
            </a:r>
          </a:p>
          <a:p>
            <a:r>
              <a:rPr lang="en-US" dirty="0"/>
              <a:t> Then shortly after WWII </a:t>
            </a:r>
            <a:r>
              <a:rPr lang="en-US" dirty="0" err="1">
                <a:solidFill>
                  <a:srgbClr val="D95E00"/>
                </a:solidFill>
              </a:rPr>
              <a:t>Taichi</a:t>
            </a:r>
            <a:r>
              <a:rPr lang="en-US" dirty="0">
                <a:solidFill>
                  <a:srgbClr val="D95E00"/>
                </a:solidFill>
              </a:rPr>
              <a:t> Ohno </a:t>
            </a:r>
            <a:r>
              <a:rPr lang="en-US" dirty="0"/>
              <a:t>and </a:t>
            </a:r>
            <a:r>
              <a:rPr lang="en-US" dirty="0">
                <a:solidFill>
                  <a:srgbClr val="D95E00"/>
                </a:solidFill>
              </a:rPr>
              <a:t>Kiichiro Toyoda </a:t>
            </a:r>
            <a:r>
              <a:rPr lang="en-US" dirty="0"/>
              <a:t>took aspects of Ford’s work with new ideas for continuous improvement and created the </a:t>
            </a:r>
            <a:r>
              <a:rPr lang="en-US" dirty="0">
                <a:solidFill>
                  <a:srgbClr val="D95E00"/>
                </a:solidFill>
              </a:rPr>
              <a:t>Toyota Production System</a:t>
            </a:r>
            <a:r>
              <a:rPr lang="en-US" dirty="0"/>
              <a:t>.</a:t>
            </a:r>
          </a:p>
          <a:p>
            <a:r>
              <a:rPr lang="en-US" dirty="0">
                <a:hlinkClick r:id="rId2"/>
              </a:rPr>
              <a:t>https://www.lean.org/whatslean/history.cfm</a:t>
            </a:r>
            <a:endParaRPr lang="en-US" dirty="0"/>
          </a:p>
          <a:p>
            <a:endParaRPr lang="en-US" dirty="0"/>
          </a:p>
          <a:p>
            <a:endParaRPr lang="en-US" dirty="0"/>
          </a:p>
        </p:txBody>
      </p:sp>
      <p:pic>
        <p:nvPicPr>
          <p:cNvPr id="4098" name="Picture 2" descr="Henry Ford">
            <a:extLst>
              <a:ext uri="{FF2B5EF4-FFF2-40B4-BE49-F238E27FC236}">
                <a16:creationId xmlns:a16="http://schemas.microsoft.com/office/drawing/2014/main" id="{3AB0D3FB-9731-1240-8DB5-D05F808C281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36413" y="606239"/>
            <a:ext cx="1270000" cy="1638300"/>
          </a:xfrm>
          <a:prstGeom prst="rect">
            <a:avLst/>
          </a:prstGeom>
          <a:noFill/>
          <a:extLst>
            <a:ext uri="{909E8E84-426E-40DD-AFC4-6F175D3DCCD1}">
              <a14:hiddenFill xmlns:a14="http://schemas.microsoft.com/office/drawing/2010/main">
                <a:solidFill>
                  <a:srgbClr val="FFFFFF"/>
                </a:solidFill>
              </a14:hiddenFill>
            </a:ext>
          </a:extLst>
        </p:spPr>
      </p:pic>
      <p:pic>
        <p:nvPicPr>
          <p:cNvPr id="4100" name="Picture 4" descr="Taiichi Ohno: Hero of the Toyota Production System | QAD Blog">
            <a:extLst>
              <a:ext uri="{FF2B5EF4-FFF2-40B4-BE49-F238E27FC236}">
                <a16:creationId xmlns:a16="http://schemas.microsoft.com/office/drawing/2014/main" id="{35A37B8D-25C4-2E46-80F3-A3A8E48E59B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126940" y="713852"/>
            <a:ext cx="2371165" cy="118558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440778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3D43C53A-8F32-5A4E-B32A-A279B96940E5}"/>
              </a:ext>
            </a:extLst>
          </p:cNvPr>
          <p:cNvSpPr>
            <a:spLocks noGrp="1"/>
          </p:cNvSpPr>
          <p:nvPr>
            <p:ph type="body" sz="quarter" idx="14"/>
          </p:nvPr>
        </p:nvSpPr>
        <p:spPr/>
        <p:txBody>
          <a:bodyPr/>
          <a:lstStyle/>
          <a:p>
            <a:r>
              <a:rPr lang="en-US" dirty="0"/>
              <a:t>Lean Manufacturing</a:t>
            </a:r>
          </a:p>
        </p:txBody>
      </p:sp>
      <p:sp>
        <p:nvSpPr>
          <p:cNvPr id="4" name="Text Placeholder 3">
            <a:extLst>
              <a:ext uri="{FF2B5EF4-FFF2-40B4-BE49-F238E27FC236}">
                <a16:creationId xmlns:a16="http://schemas.microsoft.com/office/drawing/2014/main" id="{7C5E7F6A-CEB8-7944-9FB9-B3B757ADE044}"/>
              </a:ext>
            </a:extLst>
          </p:cNvPr>
          <p:cNvSpPr>
            <a:spLocks noGrp="1"/>
          </p:cNvSpPr>
          <p:nvPr>
            <p:ph type="body" sz="quarter" idx="15"/>
          </p:nvPr>
        </p:nvSpPr>
        <p:spPr/>
        <p:txBody>
          <a:bodyPr/>
          <a:lstStyle/>
          <a:p>
            <a:r>
              <a:rPr lang="en-US" dirty="0"/>
              <a:t>Lean Manufacturing is all about making a product in the most efficient and effective manner, while looking for ways to continuously improve. </a:t>
            </a:r>
          </a:p>
          <a:p>
            <a:r>
              <a:rPr lang="en-US" dirty="0"/>
              <a:t>Continuous Improvements:</a:t>
            </a:r>
          </a:p>
          <a:p>
            <a:pPr lvl="1"/>
            <a:r>
              <a:rPr lang="en-US" dirty="0"/>
              <a:t>Decrease Cycle Time</a:t>
            </a:r>
          </a:p>
          <a:p>
            <a:pPr lvl="1"/>
            <a:r>
              <a:rPr lang="en-US" dirty="0"/>
              <a:t>Eliminate sources of waste in a process</a:t>
            </a:r>
          </a:p>
          <a:p>
            <a:pPr lvl="1"/>
            <a:r>
              <a:rPr lang="en-US" dirty="0"/>
              <a:t>Increase Throughout</a:t>
            </a:r>
          </a:p>
        </p:txBody>
      </p:sp>
      <p:pic>
        <p:nvPicPr>
          <p:cNvPr id="5" name="Picture 1" descr="Lean manufacturing">
            <a:extLst>
              <a:ext uri="{FF2B5EF4-FFF2-40B4-BE49-F238E27FC236}">
                <a16:creationId xmlns:a16="http://schemas.microsoft.com/office/drawing/2014/main" id="{1374D075-C0C0-FE40-A620-ADF991B074C5}"/>
              </a:ext>
            </a:extLst>
          </p:cNvPr>
          <p:cNvPicPr>
            <a:picLocks noChangeAspect="1" noChangeArrowheads="1"/>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7824089" y="3368261"/>
            <a:ext cx="3761701" cy="214353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807486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F8E0884D-FC61-034F-9C94-4FA9E67DEEDA}"/>
              </a:ext>
            </a:extLst>
          </p:cNvPr>
          <p:cNvSpPr>
            <a:spLocks noGrp="1"/>
          </p:cNvSpPr>
          <p:nvPr>
            <p:ph type="body" sz="quarter" idx="14"/>
          </p:nvPr>
        </p:nvSpPr>
        <p:spPr/>
        <p:txBody>
          <a:bodyPr/>
          <a:lstStyle/>
          <a:p>
            <a:r>
              <a:rPr lang="en-US" dirty="0"/>
              <a:t>Difference between Lean, Six Sigma &amp; Lean Six Sigma</a:t>
            </a:r>
          </a:p>
        </p:txBody>
      </p:sp>
      <p:pic>
        <p:nvPicPr>
          <p:cNvPr id="3074" name="Picture 2" descr="Lean Six Sigma: What, Why, &amp; How to Use It | GoLeanSixSigma.com">
            <a:extLst>
              <a:ext uri="{FF2B5EF4-FFF2-40B4-BE49-F238E27FC236}">
                <a16:creationId xmlns:a16="http://schemas.microsoft.com/office/drawing/2014/main" id="{23101BB5-10A4-4E4B-8A73-F916D4233D7F}"/>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9216"/>
          <a:stretch/>
        </p:blipFill>
        <p:spPr bwMode="auto">
          <a:xfrm>
            <a:off x="2408004" y="1654836"/>
            <a:ext cx="8309303" cy="502437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690972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45D70076-164D-EC43-86A4-0DFA455CDBE6}"/>
              </a:ext>
            </a:extLst>
          </p:cNvPr>
          <p:cNvSpPr>
            <a:spLocks noGrp="1"/>
          </p:cNvSpPr>
          <p:nvPr>
            <p:ph type="body" sz="quarter" idx="14"/>
          </p:nvPr>
        </p:nvSpPr>
        <p:spPr/>
        <p:txBody>
          <a:bodyPr/>
          <a:lstStyle/>
          <a:p>
            <a:r>
              <a:rPr lang="en-US" dirty="0"/>
              <a:t>Lean Manufacturing</a:t>
            </a:r>
          </a:p>
        </p:txBody>
      </p:sp>
      <p:sp>
        <p:nvSpPr>
          <p:cNvPr id="4" name="Text Placeholder 3">
            <a:extLst>
              <a:ext uri="{FF2B5EF4-FFF2-40B4-BE49-F238E27FC236}">
                <a16:creationId xmlns:a16="http://schemas.microsoft.com/office/drawing/2014/main" id="{5316971D-88E4-5947-8247-BD2458B32374}"/>
              </a:ext>
            </a:extLst>
          </p:cNvPr>
          <p:cNvSpPr>
            <a:spLocks noGrp="1"/>
          </p:cNvSpPr>
          <p:nvPr>
            <p:ph type="body" sz="quarter" idx="15"/>
          </p:nvPr>
        </p:nvSpPr>
        <p:spPr>
          <a:xfrm>
            <a:off x="272085" y="1744225"/>
            <a:ext cx="11589952" cy="4722836"/>
          </a:xfrm>
        </p:spPr>
        <p:txBody>
          <a:bodyPr/>
          <a:lstStyle/>
          <a:p>
            <a:r>
              <a:rPr lang="en-US" dirty="0">
                <a:solidFill>
                  <a:srgbClr val="E56618"/>
                </a:solidFill>
              </a:rPr>
              <a:t>Lean Manufacturing </a:t>
            </a:r>
            <a:r>
              <a:rPr lang="en-US" dirty="0"/>
              <a:t>is a significant aspect of being an </a:t>
            </a:r>
            <a:r>
              <a:rPr lang="en-US" dirty="0">
                <a:solidFill>
                  <a:srgbClr val="E56618"/>
                </a:solidFill>
              </a:rPr>
              <a:t>Industrial Engineer</a:t>
            </a:r>
            <a:r>
              <a:rPr lang="en-US" dirty="0"/>
              <a:t>. </a:t>
            </a:r>
          </a:p>
          <a:p>
            <a:r>
              <a:rPr lang="en-US" dirty="0"/>
              <a:t>At </a:t>
            </a:r>
            <a:r>
              <a:rPr lang="en-US" dirty="0">
                <a:solidFill>
                  <a:srgbClr val="E56618"/>
                </a:solidFill>
              </a:rPr>
              <a:t>RIT</a:t>
            </a:r>
            <a:r>
              <a:rPr lang="en-US" dirty="0"/>
              <a:t>, students spend time learning about all aspects of lean and how it can apply to various fields and settings.</a:t>
            </a:r>
          </a:p>
          <a:p>
            <a:r>
              <a:rPr lang="en-US" dirty="0"/>
              <a:t>Today will be an overview of Lean Manufacturing, giving you some background and information about the importance of lean in industry today.</a:t>
            </a:r>
          </a:p>
          <a:p>
            <a:endParaRPr lang="en-US" dirty="0"/>
          </a:p>
          <a:p>
            <a:endParaRPr lang="en-US" dirty="0"/>
          </a:p>
        </p:txBody>
      </p:sp>
    </p:spTree>
    <p:extLst>
      <p:ext uri="{BB962C8B-B14F-4D97-AF65-F5344CB8AC3E}">
        <p14:creationId xmlns:p14="http://schemas.microsoft.com/office/powerpoint/2010/main" val="28819177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45D70076-164D-EC43-86A4-0DFA455CDBE6}"/>
              </a:ext>
            </a:extLst>
          </p:cNvPr>
          <p:cNvSpPr>
            <a:spLocks noGrp="1"/>
          </p:cNvSpPr>
          <p:nvPr>
            <p:ph type="body" sz="quarter" idx="14"/>
          </p:nvPr>
        </p:nvSpPr>
        <p:spPr/>
        <p:txBody>
          <a:bodyPr/>
          <a:lstStyle/>
          <a:p>
            <a:r>
              <a:rPr lang="en-US" dirty="0"/>
              <a:t>Lean Manufacturing – A Pathway to Success Paul Akers</a:t>
            </a:r>
          </a:p>
          <a:p>
            <a:endParaRPr lang="en-US" dirty="0"/>
          </a:p>
        </p:txBody>
      </p:sp>
      <p:sp>
        <p:nvSpPr>
          <p:cNvPr id="4" name="Text Placeholder 3">
            <a:extLst>
              <a:ext uri="{FF2B5EF4-FFF2-40B4-BE49-F238E27FC236}">
                <a16:creationId xmlns:a16="http://schemas.microsoft.com/office/drawing/2014/main" id="{5316971D-88E4-5947-8247-BD2458B32374}"/>
              </a:ext>
            </a:extLst>
          </p:cNvPr>
          <p:cNvSpPr>
            <a:spLocks noGrp="1"/>
          </p:cNvSpPr>
          <p:nvPr>
            <p:ph type="body" sz="quarter" idx="15"/>
          </p:nvPr>
        </p:nvSpPr>
        <p:spPr>
          <a:xfrm>
            <a:off x="272085" y="2340573"/>
            <a:ext cx="11589952" cy="4722836"/>
          </a:xfrm>
        </p:spPr>
        <p:txBody>
          <a:bodyPr/>
          <a:lstStyle/>
          <a:p>
            <a:r>
              <a:rPr lang="en-US" dirty="0"/>
              <a:t>Paul Akers is a successful business owner, TED Talker, International Speaker, Innovator and Author talks about the important aspect of lean and how he applies it to his life and every aspect of his business.  These videos give a great overview of the lean concepts in action in a real lean manufacturing setting.</a:t>
            </a:r>
          </a:p>
          <a:p>
            <a:pPr marL="0" indent="0">
              <a:buNone/>
            </a:pPr>
            <a:endParaRPr lang="en-US" dirty="0"/>
          </a:p>
        </p:txBody>
      </p:sp>
    </p:spTree>
    <p:extLst>
      <p:ext uri="{BB962C8B-B14F-4D97-AF65-F5344CB8AC3E}">
        <p14:creationId xmlns:p14="http://schemas.microsoft.com/office/powerpoint/2010/main" val="16881629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F0D7D211-4B2B-DD4E-A0AF-82294C3B2227}"/>
              </a:ext>
            </a:extLst>
          </p:cNvPr>
          <p:cNvSpPr>
            <a:spLocks noGrp="1"/>
          </p:cNvSpPr>
          <p:nvPr>
            <p:ph type="body" sz="quarter" idx="14"/>
          </p:nvPr>
        </p:nvSpPr>
        <p:spPr/>
        <p:txBody>
          <a:bodyPr/>
          <a:lstStyle/>
          <a:p>
            <a:r>
              <a:rPr lang="en-US" dirty="0"/>
              <a:t>Activity</a:t>
            </a:r>
          </a:p>
        </p:txBody>
      </p:sp>
      <p:sp>
        <p:nvSpPr>
          <p:cNvPr id="8" name="Text Placeholder 7">
            <a:extLst>
              <a:ext uri="{FF2B5EF4-FFF2-40B4-BE49-F238E27FC236}">
                <a16:creationId xmlns:a16="http://schemas.microsoft.com/office/drawing/2014/main" id="{F35AC211-CD68-A04A-B19C-593D4FA37247}"/>
              </a:ext>
            </a:extLst>
          </p:cNvPr>
          <p:cNvSpPr>
            <a:spLocks noGrp="1"/>
          </p:cNvSpPr>
          <p:nvPr>
            <p:ph type="body" sz="quarter" idx="15"/>
          </p:nvPr>
        </p:nvSpPr>
        <p:spPr>
          <a:xfrm>
            <a:off x="272085" y="1903250"/>
            <a:ext cx="11589952" cy="4954750"/>
          </a:xfrm>
        </p:spPr>
        <p:txBody>
          <a:bodyPr/>
          <a:lstStyle/>
          <a:p>
            <a:r>
              <a:rPr lang="en-US" dirty="0"/>
              <a:t>Watch Lean Manufacturing: A Path to Success with Paul Ackers (Part 1)</a:t>
            </a:r>
          </a:p>
          <a:p>
            <a:r>
              <a:rPr lang="en-US" dirty="0">
                <a:hlinkClick r:id="rId2"/>
              </a:rPr>
              <a:t>Lean Manufacturing: The Path to Success with Paul Akers (Pt. 1)</a:t>
            </a:r>
            <a:endParaRPr lang="en-US" dirty="0"/>
          </a:p>
          <a:p>
            <a:endParaRPr lang="en-US" dirty="0"/>
          </a:p>
          <a:p>
            <a:r>
              <a:rPr lang="en-US" dirty="0"/>
              <a:t>Complete the Crossword Puzzle</a:t>
            </a:r>
          </a:p>
          <a:p>
            <a:pPr lvl="1"/>
            <a:r>
              <a:rPr lang="en-US" dirty="0"/>
              <a:t>The terminology is important to fully understand lean manufacturing.  Throughout the week, these terms will be utilized. </a:t>
            </a:r>
          </a:p>
          <a:p>
            <a:pPr lvl="1"/>
            <a:r>
              <a:rPr lang="en-US" b="1" dirty="0"/>
              <a:t>See worksheet for details.</a:t>
            </a:r>
          </a:p>
          <a:p>
            <a:endParaRPr lang="en-US" dirty="0"/>
          </a:p>
        </p:txBody>
      </p:sp>
    </p:spTree>
    <p:extLst>
      <p:ext uri="{BB962C8B-B14F-4D97-AF65-F5344CB8AC3E}">
        <p14:creationId xmlns:p14="http://schemas.microsoft.com/office/powerpoint/2010/main" val="1994728963"/>
      </p:ext>
    </p:extLst>
  </p:cSld>
  <p:clrMapOvr>
    <a:masterClrMapping/>
  </p:clrMapOvr>
</p:sld>
</file>

<file path=ppt/theme/theme1.xml><?xml version="1.0" encoding="utf-8"?>
<a:theme xmlns:a="http://schemas.openxmlformats.org/drawingml/2006/main" name="RIT">
  <a:themeElements>
    <a:clrScheme name="RIT">
      <a:dk1>
        <a:srgbClr val="000000"/>
      </a:dk1>
      <a:lt1>
        <a:srgbClr val="FFFFFF"/>
      </a:lt1>
      <a:dk2>
        <a:srgbClr val="E36102"/>
      </a:dk2>
      <a:lt2>
        <a:srgbClr val="EEEEEE"/>
      </a:lt2>
      <a:accent1>
        <a:srgbClr val="83BD00"/>
      </a:accent1>
      <a:accent2>
        <a:srgbClr val="C3D600"/>
      </a:accent2>
      <a:accent3>
        <a:srgbClr val="009CBD"/>
      </a:accent3>
      <a:accent4>
        <a:srgbClr val="7D55C7"/>
      </a:accent4>
      <a:accent5>
        <a:srgbClr val="DA281C"/>
      </a:accent5>
      <a:accent6>
        <a:srgbClr val="F6BE00"/>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RIT PPT template 4" id="{78D9C2E5-FD18-AC4F-A712-8A140E8FE595}" vid="{289A2507-138B-444C-A244-4B0961E48FF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RIT PPT template 4</Template>
  <TotalTime>17</TotalTime>
  <Words>377</Words>
  <Application>Microsoft Macintosh PowerPoint</Application>
  <PresentationFormat>Widescreen</PresentationFormat>
  <Paragraphs>32</Paragraphs>
  <Slides>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vt:i4>
      </vt:variant>
    </vt:vector>
  </HeadingPairs>
  <TitlesOfParts>
    <vt:vector size="15" baseType="lpstr">
      <vt:lpstr>MS Gothic</vt:lpstr>
      <vt:lpstr>Arial</vt:lpstr>
      <vt:lpstr>Calibri</vt:lpstr>
      <vt:lpstr>Georgia</vt:lpstr>
      <vt:lpstr>System Font Regular</vt:lpstr>
      <vt:lpstr>Wingdings</vt:lpstr>
      <vt:lpstr>RIT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Jenna Levitt</dc:creator>
  <cp:lastModifiedBy>Claire Candelori</cp:lastModifiedBy>
  <cp:revision>7</cp:revision>
  <cp:lastPrinted>2018-04-25T02:50:23Z</cp:lastPrinted>
  <dcterms:created xsi:type="dcterms:W3CDTF">2020-05-07T17:34:33Z</dcterms:created>
  <dcterms:modified xsi:type="dcterms:W3CDTF">2020-08-22T18:30:39Z</dcterms:modified>
</cp:coreProperties>
</file>