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gjy1dM36k7YbD7R1ZlQYK3dPmY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8696C"/>
          </a:solidFill>
          <a:ln>
            <a:noFill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3"/>
          <p:cNvSpPr/>
          <p:nvPr/>
        </p:nvSpPr>
        <p:spPr>
          <a:xfrm>
            <a:off x="638565" y="323668"/>
            <a:ext cx="839910" cy="1107632"/>
          </a:xfrm>
          <a:custGeom>
            <a:rect b="b" l="l" r="r" t="t"/>
            <a:pathLst>
              <a:path extrusionOk="0" h="1107631" w="839910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3"/>
          <p:cNvSpPr/>
          <p:nvPr/>
        </p:nvSpPr>
        <p:spPr>
          <a:xfrm>
            <a:off x="-131173" y="3156362"/>
            <a:ext cx="1948476" cy="2569552"/>
          </a:xfrm>
          <a:custGeom>
            <a:rect b="b" l="l" r="r" t="t"/>
            <a:pathLst>
              <a:path extrusionOk="0" h="2569552" w="1948475">
                <a:moveTo>
                  <a:pt x="0" y="0"/>
                </a:moveTo>
                <a:lnTo>
                  <a:pt x="0" y="919437"/>
                </a:lnTo>
                <a:lnTo>
                  <a:pt x="868289" y="1276252"/>
                </a:lnTo>
                <a:lnTo>
                  <a:pt x="868289" y="1285994"/>
                </a:lnTo>
                <a:lnTo>
                  <a:pt x="0" y="1701263"/>
                </a:lnTo>
                <a:lnTo>
                  <a:pt x="0" y="2581730"/>
                </a:lnTo>
                <a:lnTo>
                  <a:pt x="1952129" y="1731708"/>
                </a:lnTo>
                <a:lnTo>
                  <a:pt x="1952129" y="848805"/>
                </a:lnTo>
                <a:close/>
              </a:path>
            </a:pathLst>
          </a:custGeom>
          <a:solidFill>
            <a:srgbClr val="F769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13"/>
          <p:cNvSpPr/>
          <p:nvPr/>
        </p:nvSpPr>
        <p:spPr>
          <a:xfrm>
            <a:off x="7322158" y="3924169"/>
            <a:ext cx="465453" cy="613816"/>
          </a:xfrm>
          <a:custGeom>
            <a:rect b="b" l="l" r="r" t="t"/>
            <a:pathLst>
              <a:path extrusionOk="0" h="613815" w="465452">
                <a:moveTo>
                  <a:pt x="0" y="0"/>
                </a:moveTo>
                <a:lnTo>
                  <a:pt x="0" y="219635"/>
                </a:lnTo>
                <a:lnTo>
                  <a:pt x="207417" y="304871"/>
                </a:lnTo>
                <a:lnTo>
                  <a:pt x="207417" y="307199"/>
                </a:lnTo>
                <a:lnTo>
                  <a:pt x="0" y="406398"/>
                </a:lnTo>
                <a:lnTo>
                  <a:pt x="0" y="616725"/>
                </a:lnTo>
                <a:lnTo>
                  <a:pt x="466325" y="413671"/>
                </a:lnTo>
                <a:lnTo>
                  <a:pt x="466325" y="202763"/>
                </a:lnTo>
                <a:close/>
              </a:path>
            </a:pathLst>
          </a:custGeom>
          <a:solidFill>
            <a:srgbClr val="F769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13"/>
          <p:cNvSpPr/>
          <p:nvPr/>
        </p:nvSpPr>
        <p:spPr>
          <a:xfrm>
            <a:off x="10872628" y="4558147"/>
            <a:ext cx="839910" cy="1107632"/>
          </a:xfrm>
          <a:custGeom>
            <a:rect b="b" l="l" r="r" t="t"/>
            <a:pathLst>
              <a:path extrusionOk="0" h="1107631" w="839910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3"/>
          <p:cNvSpPr/>
          <p:nvPr/>
        </p:nvSpPr>
        <p:spPr>
          <a:xfrm>
            <a:off x="9722396" y="411978"/>
            <a:ext cx="2479273" cy="3269541"/>
          </a:xfrm>
          <a:custGeom>
            <a:rect b="b" l="l" r="r" t="t"/>
            <a:pathLst>
              <a:path extrusionOk="0" h="3269540" w="2479272">
                <a:moveTo>
                  <a:pt x="0" y="0"/>
                </a:moveTo>
                <a:lnTo>
                  <a:pt x="0" y="1169907"/>
                </a:lnTo>
                <a:lnTo>
                  <a:pt x="1104826" y="1623924"/>
                </a:lnTo>
                <a:lnTo>
                  <a:pt x="1104826" y="1636320"/>
                </a:lnTo>
                <a:lnTo>
                  <a:pt x="0" y="2164715"/>
                </a:lnTo>
                <a:lnTo>
                  <a:pt x="0" y="3285036"/>
                </a:lnTo>
                <a:lnTo>
                  <a:pt x="2483921" y="2203454"/>
                </a:lnTo>
                <a:lnTo>
                  <a:pt x="2483921" y="1080033"/>
                </a:lnTo>
                <a:close/>
              </a:path>
            </a:pathLst>
          </a:custGeom>
          <a:solidFill>
            <a:srgbClr val="F769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" name="Google Shape;16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155829" y="124631"/>
            <a:ext cx="694943" cy="217259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3"/>
          <p:cNvSpPr/>
          <p:nvPr/>
        </p:nvSpPr>
        <p:spPr>
          <a:xfrm>
            <a:off x="1524" y="9413"/>
            <a:ext cx="12188952" cy="50292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49894" y="107199"/>
            <a:ext cx="656737" cy="32836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2677530" y="4383205"/>
            <a:ext cx="7724037" cy="476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533"/>
              </a:spcBef>
              <a:spcAft>
                <a:spcPts val="0"/>
              </a:spcAft>
              <a:buClr>
                <a:schemeClr val="lt1"/>
              </a:buClr>
              <a:buSzPts val="2667"/>
              <a:buFont typeface="Arial"/>
              <a:buNone/>
              <a:defRPr b="0" i="0" sz="2667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13"/>
          <p:cNvSpPr txBox="1"/>
          <p:nvPr>
            <p:ph idx="2" type="body"/>
          </p:nvPr>
        </p:nvSpPr>
        <p:spPr>
          <a:xfrm>
            <a:off x="2677530" y="4894068"/>
            <a:ext cx="7724036" cy="545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533"/>
              </a:spcBef>
              <a:spcAft>
                <a:spcPts val="0"/>
              </a:spcAft>
              <a:buClr>
                <a:schemeClr val="lt1"/>
              </a:buClr>
              <a:buSzPts val="2667"/>
              <a:buFont typeface="Arial"/>
              <a:buNone/>
              <a:defRPr b="0" i="0" sz="2667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3"/>
          <p:cNvSpPr txBox="1"/>
          <p:nvPr>
            <p:ph idx="3" type="body"/>
          </p:nvPr>
        </p:nvSpPr>
        <p:spPr>
          <a:xfrm>
            <a:off x="0" y="5532754"/>
            <a:ext cx="12192000" cy="13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13"/>
          <p:cNvSpPr txBox="1"/>
          <p:nvPr>
            <p:ph idx="4" type="body"/>
          </p:nvPr>
        </p:nvSpPr>
        <p:spPr>
          <a:xfrm>
            <a:off x="1006053" y="1275718"/>
            <a:ext cx="10151755" cy="30733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44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Google Shape;24;p14"/>
          <p:cNvCxnSpPr/>
          <p:nvPr/>
        </p:nvCxnSpPr>
        <p:spPr>
          <a:xfrm>
            <a:off x="272085" y="513092"/>
            <a:ext cx="2674747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5" name="Google Shape;25;p14"/>
          <p:cNvCxnSpPr/>
          <p:nvPr/>
        </p:nvCxnSpPr>
        <p:spPr>
          <a:xfrm>
            <a:off x="3376635" y="513092"/>
            <a:ext cx="8485403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" name="Google Shape;26;p14"/>
          <p:cNvSpPr txBox="1"/>
          <p:nvPr>
            <p:ph idx="1" type="body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14"/>
          <p:cNvSpPr txBox="1"/>
          <p:nvPr>
            <p:ph idx="2" type="body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747"/>
              </a:spcBef>
              <a:spcAft>
                <a:spcPts val="0"/>
              </a:spcAft>
              <a:buClr>
                <a:srgbClr val="E46102"/>
              </a:buClr>
              <a:buSzPts val="3733"/>
              <a:buFont typeface="Arial"/>
              <a:buNone/>
              <a:defRPr b="1" i="0" sz="3733" u="none" cap="none" strike="noStrike">
                <a:solidFill>
                  <a:srgbClr val="E461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14"/>
          <p:cNvSpPr txBox="1"/>
          <p:nvPr>
            <p:ph idx="3" type="body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97954" lvl="1" marL="914400" marR="0" rtl="0" algn="l">
              <a:spcBef>
                <a:spcPts val="533"/>
              </a:spcBef>
              <a:spcAft>
                <a:spcPts val="0"/>
              </a:spcAft>
              <a:buClr>
                <a:srgbClr val="E46102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46102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4045" lvl="3" marL="1828800" marR="0" rtl="0" algn="l">
              <a:spcBef>
                <a:spcPts val="427"/>
              </a:spcBef>
              <a:spcAft>
                <a:spcPts val="0"/>
              </a:spcAft>
              <a:buClr>
                <a:srgbClr val="D95E00"/>
              </a:buClr>
              <a:buSzPts val="2133"/>
              <a:buFont typeface="NTR"/>
              <a:buChar char="&gt;"/>
              <a:defRPr b="0" i="0" sz="2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7154" lvl="4" marL="2286000" marR="0" rtl="0" algn="l">
              <a:spcBef>
                <a:spcPts val="373"/>
              </a:spcBef>
              <a:spcAft>
                <a:spcPts val="0"/>
              </a:spcAft>
              <a:buClr>
                <a:srgbClr val="D95E00"/>
              </a:buClr>
              <a:buSzPts val="1867"/>
              <a:buFont typeface="Noto Sans Symbols"/>
              <a:buChar char="▪"/>
              <a:defRPr b="0" i="0" sz="18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rgbClr val="D95E00"/>
              </a:buClr>
              <a:buSzPts val="1600"/>
              <a:buFont typeface="NTR"/>
              <a:buChar char="&gt;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3245" lvl="6" marL="3200400" marR="0" rtl="0" algn="l">
              <a:spcBef>
                <a:spcPts val="267"/>
              </a:spcBef>
              <a:spcAft>
                <a:spcPts val="0"/>
              </a:spcAft>
              <a:buClr>
                <a:srgbClr val="D95E00"/>
              </a:buClr>
              <a:buSzPts val="1333"/>
              <a:buFont typeface="Noto Sans Symbols"/>
              <a:buChar char="▪"/>
              <a:defRPr b="0" i="0" sz="13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spcBef>
                <a:spcPts val="240"/>
              </a:spcBef>
              <a:spcAft>
                <a:spcPts val="0"/>
              </a:spcAft>
              <a:buClr>
                <a:srgbClr val="D95E00"/>
              </a:buClr>
              <a:buSzPts val="1200"/>
              <a:buFont typeface="NTR"/>
              <a:buChar char="&gt;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 or End Slide">
  <p:cSld name="Section Header or End Slid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E4610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Google Shape;31;p15"/>
          <p:cNvCxnSpPr/>
          <p:nvPr/>
        </p:nvCxnSpPr>
        <p:spPr>
          <a:xfrm>
            <a:off x="272085" y="513091"/>
            <a:ext cx="2674747" cy="0"/>
          </a:xfrm>
          <a:prstGeom prst="straightConnector1">
            <a:avLst/>
          </a:prstGeom>
          <a:noFill/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" name="Google Shape;32;p15"/>
          <p:cNvCxnSpPr/>
          <p:nvPr/>
        </p:nvCxnSpPr>
        <p:spPr>
          <a:xfrm>
            <a:off x="3376635" y="513091"/>
            <a:ext cx="8485403" cy="0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15"/>
          <p:cNvSpPr txBox="1"/>
          <p:nvPr>
            <p:ph idx="1" type="body"/>
          </p:nvPr>
        </p:nvSpPr>
        <p:spPr>
          <a:xfrm>
            <a:off x="272085" y="4258733"/>
            <a:ext cx="11589952" cy="12530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44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  <a:defRPr b="1" i="0" sz="7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15"/>
          <p:cNvSpPr txBox="1"/>
          <p:nvPr>
            <p:ph idx="2" type="body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35" name="Google Shape;35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4375" y="151925"/>
            <a:ext cx="624309" cy="3121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verview">
  <p:cSld name="Overview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16"/>
          <p:cNvCxnSpPr/>
          <p:nvPr/>
        </p:nvCxnSpPr>
        <p:spPr>
          <a:xfrm>
            <a:off x="272085" y="512494"/>
            <a:ext cx="2674747" cy="0"/>
          </a:xfrm>
          <a:prstGeom prst="straightConnector1">
            <a:avLst/>
          </a:prstGeom>
          <a:noFill/>
          <a:ln cap="flat" cmpd="sng" w="25400">
            <a:solidFill>
              <a:srgbClr val="E4610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8" name="Google Shape;38;p16"/>
          <p:cNvCxnSpPr/>
          <p:nvPr/>
        </p:nvCxnSpPr>
        <p:spPr>
          <a:xfrm>
            <a:off x="3376635" y="512494"/>
            <a:ext cx="8485403" cy="0"/>
          </a:xfrm>
          <a:prstGeom prst="straightConnector1">
            <a:avLst/>
          </a:prstGeom>
          <a:noFill/>
          <a:ln cap="flat" cmpd="sng" w="12700">
            <a:solidFill>
              <a:srgbClr val="E461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16"/>
          <p:cNvSpPr txBox="1"/>
          <p:nvPr>
            <p:ph idx="1" type="body"/>
          </p:nvPr>
        </p:nvSpPr>
        <p:spPr>
          <a:xfrm>
            <a:off x="272086" y="987157"/>
            <a:ext cx="3607765" cy="4522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rgbClr val="E46102"/>
              </a:buClr>
              <a:buSzPts val="4267"/>
              <a:buFont typeface="Arial"/>
              <a:buNone/>
              <a:defRPr b="1" i="0" sz="4267" u="none" cap="none" strike="noStrike">
                <a:solidFill>
                  <a:srgbClr val="E461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16"/>
          <p:cNvSpPr txBox="1"/>
          <p:nvPr>
            <p:ph idx="2" type="body"/>
          </p:nvPr>
        </p:nvSpPr>
        <p:spPr>
          <a:xfrm>
            <a:off x="4336704" y="1741012"/>
            <a:ext cx="7525333" cy="6229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16"/>
          <p:cNvSpPr txBox="1"/>
          <p:nvPr>
            <p:ph idx="3" type="body"/>
          </p:nvPr>
        </p:nvSpPr>
        <p:spPr>
          <a:xfrm>
            <a:off x="4328701" y="2560825"/>
            <a:ext cx="7533337" cy="2949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7954" lvl="0" marL="457200" marR="0" rtl="0" algn="l">
              <a:spcBef>
                <a:spcPts val="533"/>
              </a:spcBef>
              <a:spcAft>
                <a:spcPts val="0"/>
              </a:spcAft>
              <a:buClr>
                <a:srgbClr val="E46102"/>
              </a:buClr>
              <a:buSzPts val="2667"/>
              <a:buFont typeface="Noto Sans Symbols"/>
              <a:buChar char="▪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E46102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4045" lvl="2" marL="1371600" marR="0" rtl="0" algn="l">
              <a:spcBef>
                <a:spcPts val="427"/>
              </a:spcBef>
              <a:spcAft>
                <a:spcPts val="0"/>
              </a:spcAft>
              <a:buClr>
                <a:srgbClr val="E46102"/>
              </a:buClr>
              <a:buSzPts val="2133"/>
              <a:buFont typeface="Noto Sans Symbols"/>
              <a:buChar char="▪"/>
              <a:defRPr b="0" i="0" sz="2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7154" lvl="3" marL="1828800" marR="0" rtl="0" algn="l">
              <a:spcBef>
                <a:spcPts val="373"/>
              </a:spcBef>
              <a:spcAft>
                <a:spcPts val="0"/>
              </a:spcAft>
              <a:buClr>
                <a:srgbClr val="D95E00"/>
              </a:buClr>
              <a:buSzPts val="1867"/>
              <a:buFont typeface="NTR"/>
              <a:buChar char="&gt;"/>
              <a:defRPr b="0" i="0" sz="18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D95E00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93"/>
              </a:spcBef>
              <a:spcAft>
                <a:spcPts val="0"/>
              </a:spcAft>
              <a:buClr>
                <a:srgbClr val="D95E00"/>
              </a:buClr>
              <a:buSzPts val="1467"/>
              <a:buFont typeface="NTR"/>
              <a:buNone/>
              <a:defRPr b="0" i="0" sz="14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67"/>
              </a:spcBef>
              <a:spcAft>
                <a:spcPts val="0"/>
              </a:spcAft>
              <a:buClr>
                <a:srgbClr val="D95E00"/>
              </a:buClr>
              <a:buSzPts val="1333"/>
              <a:buFont typeface="Noto Sans Symbols"/>
              <a:buNone/>
              <a:defRPr b="0" i="0" sz="13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6"/>
          <p:cNvSpPr txBox="1"/>
          <p:nvPr>
            <p:ph idx="4" type="body"/>
          </p:nvPr>
        </p:nvSpPr>
        <p:spPr>
          <a:xfrm>
            <a:off x="0" y="5511800"/>
            <a:ext cx="12192000" cy="1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-Page Content">
  <p:cSld name="Full-Page Conten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Google Shape;44;p17"/>
          <p:cNvCxnSpPr/>
          <p:nvPr/>
        </p:nvCxnSpPr>
        <p:spPr>
          <a:xfrm>
            <a:off x="272085" y="513092"/>
            <a:ext cx="2674747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5" name="Google Shape;45;p17"/>
          <p:cNvCxnSpPr/>
          <p:nvPr/>
        </p:nvCxnSpPr>
        <p:spPr>
          <a:xfrm>
            <a:off x="3376635" y="513092"/>
            <a:ext cx="8485403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17"/>
          <p:cNvSpPr txBox="1"/>
          <p:nvPr>
            <p:ph idx="1" type="body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7"/>
          <p:cNvSpPr txBox="1"/>
          <p:nvPr>
            <p:ph idx="2" type="body"/>
          </p:nvPr>
        </p:nvSpPr>
        <p:spPr>
          <a:xfrm>
            <a:off x="272085" y="863428"/>
            <a:ext cx="11589952" cy="46399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4267"/>
              <a:buFont typeface="Arial"/>
              <a:buNone/>
              <a:defRPr b="0" i="1" sz="42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Google Shape;49;p18"/>
          <p:cNvCxnSpPr/>
          <p:nvPr/>
        </p:nvCxnSpPr>
        <p:spPr>
          <a:xfrm>
            <a:off x="272085" y="513092"/>
            <a:ext cx="2674747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0" name="Google Shape;50;p18"/>
          <p:cNvCxnSpPr/>
          <p:nvPr/>
        </p:nvCxnSpPr>
        <p:spPr>
          <a:xfrm>
            <a:off x="3376635" y="513092"/>
            <a:ext cx="8485403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18"/>
          <p:cNvSpPr txBox="1"/>
          <p:nvPr>
            <p:ph idx="1" type="body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8"/>
          <p:cNvSpPr txBox="1"/>
          <p:nvPr>
            <p:ph idx="2" type="body"/>
          </p:nvPr>
        </p:nvSpPr>
        <p:spPr>
          <a:xfrm>
            <a:off x="6256867" y="863692"/>
            <a:ext cx="5604933" cy="4639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4267"/>
              <a:buFont typeface="Arial"/>
              <a:buNone/>
              <a:defRPr b="0" i="1" sz="42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8"/>
          <p:cNvSpPr txBox="1"/>
          <p:nvPr>
            <p:ph idx="3" type="body"/>
          </p:nvPr>
        </p:nvSpPr>
        <p:spPr>
          <a:xfrm>
            <a:off x="272085" y="863428"/>
            <a:ext cx="5612248" cy="46399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4267"/>
              <a:buFont typeface="Arial"/>
              <a:buNone/>
              <a:defRPr b="0" i="1" sz="42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9"/>
          <p:cNvCxnSpPr/>
          <p:nvPr/>
        </p:nvCxnSpPr>
        <p:spPr>
          <a:xfrm>
            <a:off x="272085" y="513092"/>
            <a:ext cx="2674747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6" name="Google Shape;56;p19"/>
          <p:cNvCxnSpPr/>
          <p:nvPr/>
        </p:nvCxnSpPr>
        <p:spPr>
          <a:xfrm>
            <a:off x="3376635" y="513092"/>
            <a:ext cx="8485403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7" name="Google Shape;57;p19"/>
          <p:cNvSpPr txBox="1"/>
          <p:nvPr>
            <p:ph idx="1" type="body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Google Shape;58;p19"/>
          <p:cNvSpPr txBox="1"/>
          <p:nvPr>
            <p:ph idx="2" type="body"/>
          </p:nvPr>
        </p:nvSpPr>
        <p:spPr>
          <a:xfrm>
            <a:off x="264584" y="862676"/>
            <a:ext cx="3471333" cy="795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rgbClr val="E46102"/>
              </a:buClr>
              <a:buSzPts val="4267"/>
              <a:buFont typeface="Arial"/>
              <a:buNone/>
              <a:defRPr b="1" i="0" sz="4267" u="none" cap="none" strike="noStrike">
                <a:solidFill>
                  <a:srgbClr val="E461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Google Shape;59;p19"/>
          <p:cNvSpPr txBox="1"/>
          <p:nvPr>
            <p:ph idx="3" type="body"/>
          </p:nvPr>
        </p:nvSpPr>
        <p:spPr>
          <a:xfrm>
            <a:off x="264584" y="1873340"/>
            <a:ext cx="3471333" cy="36384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Google Shape;60;p19"/>
          <p:cNvSpPr txBox="1"/>
          <p:nvPr>
            <p:ph idx="4" type="body"/>
          </p:nvPr>
        </p:nvSpPr>
        <p:spPr>
          <a:xfrm>
            <a:off x="4000501" y="863692"/>
            <a:ext cx="7861300" cy="46396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spcBef>
                <a:spcPts val="853"/>
              </a:spcBef>
              <a:spcAft>
                <a:spcPts val="0"/>
              </a:spcAft>
              <a:buClr>
                <a:schemeClr val="dk1"/>
              </a:buClr>
              <a:buSzPts val="4267"/>
              <a:buFont typeface="Arial"/>
              <a:buNone/>
              <a:defRPr b="0" i="1" sz="42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ansition" showMasterSp="0">
  <p:cSld name="Transi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oogle Shape;62;p20"/>
          <p:cNvCxnSpPr/>
          <p:nvPr/>
        </p:nvCxnSpPr>
        <p:spPr>
          <a:xfrm>
            <a:off x="272085" y="513091"/>
            <a:ext cx="2674747" cy="0"/>
          </a:xfrm>
          <a:prstGeom prst="straightConnector1">
            <a:avLst/>
          </a:prstGeom>
          <a:noFill/>
          <a:ln cap="flat" cmpd="sng" w="25400">
            <a:solidFill>
              <a:srgbClr val="E4610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3" name="Google Shape;63;p20"/>
          <p:cNvCxnSpPr/>
          <p:nvPr/>
        </p:nvCxnSpPr>
        <p:spPr>
          <a:xfrm>
            <a:off x="3376635" y="513091"/>
            <a:ext cx="8485403" cy="0"/>
          </a:xfrm>
          <a:prstGeom prst="straightConnector1">
            <a:avLst/>
          </a:prstGeom>
          <a:noFill/>
          <a:ln cap="flat" cmpd="sng" w="12700">
            <a:solidFill>
              <a:srgbClr val="E461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853"/>
              </a:spcBef>
              <a:spcAft>
                <a:spcPts val="0"/>
              </a:spcAft>
              <a:buClr>
                <a:srgbClr val="FF0000"/>
              </a:buClr>
              <a:buSzPts val="4267"/>
              <a:buFont typeface="Arial"/>
              <a:buNone/>
              <a:defRPr b="0" i="1" sz="4267" u="none" cap="none" strike="noStrike">
                <a:solidFill>
                  <a:srgbClr val="FF0000"/>
                </a:solidFill>
                <a:latin typeface="MS Gothic"/>
                <a:ea typeface="MS Gothic"/>
                <a:cs typeface="MS Gothic"/>
                <a:sym typeface="MS Gothic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20"/>
          <p:cNvSpPr txBox="1"/>
          <p:nvPr>
            <p:ph idx="2" type="body"/>
          </p:nvPr>
        </p:nvSpPr>
        <p:spPr>
          <a:xfrm>
            <a:off x="272085" y="3987800"/>
            <a:ext cx="11589952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1067"/>
              </a:spcBef>
              <a:spcAft>
                <a:spcPts val="0"/>
              </a:spcAft>
              <a:buClr>
                <a:schemeClr val="dk1"/>
              </a:buClr>
              <a:buSzPts val="5333"/>
              <a:buFont typeface="Arial"/>
              <a:buNone/>
              <a:defRPr b="1" i="0" sz="53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65645" lvl="1" marL="914400" marR="0" rtl="0" algn="l">
              <a:spcBef>
                <a:spcPts val="74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–"/>
              <a:defRPr b="0" i="0" sz="37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31800" lvl="2" marL="1371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97954" lvl="3" marL="1828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97954" lvl="4" marL="22860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97954" lvl="5" marL="27432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97954" lvl="6" marL="32004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97954" lvl="7" marL="36576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97954" lvl="8" marL="4114800" marR="0" rtl="0" algn="l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b="0" i="0" sz="266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66" name="Google Shape;66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4375" y="151925"/>
            <a:ext cx="624309" cy="3121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 type="title">
  <p:cSld name="TITL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b="0" i="0" sz="6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9" name="Google Shape;69;p2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21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21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21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24375" y="151925"/>
            <a:ext cx="624309" cy="31215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2"/>
          <p:cNvSpPr txBox="1"/>
          <p:nvPr/>
        </p:nvSpPr>
        <p:spPr>
          <a:xfrm>
            <a:off x="10703378" y="257543"/>
            <a:ext cx="1241077" cy="2400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|  </a:t>
            </a:r>
            <a:fld id="{00000000-1234-1234-1234-123412341234}" type="slidenum">
              <a:rPr b="0" i="0" lang="en-US" sz="113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1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Google Shape;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189973" y="306146"/>
            <a:ext cx="2218339" cy="13228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Relationship Id="rId4" Type="http://schemas.openxmlformats.org/officeDocument/2006/relationships/image" Target="../media/image7.jpg"/><Relationship Id="rId5" Type="http://schemas.openxmlformats.org/officeDocument/2006/relationships/image" Target="../media/image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"/>
          <p:cNvSpPr txBox="1"/>
          <p:nvPr>
            <p:ph idx="1" type="body"/>
          </p:nvPr>
        </p:nvSpPr>
        <p:spPr>
          <a:xfrm>
            <a:off x="2677530" y="4383205"/>
            <a:ext cx="7724037" cy="4767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67"/>
              <a:buNone/>
            </a:pPr>
            <a:r>
              <a:rPr lang="en-US"/>
              <a:t>STEM and Industrial Engineering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67"/>
              <a:buNone/>
            </a:pPr>
            <a:r>
              <a:rPr lang="en-US"/>
              <a:t>Toyota Production Systems Lab</a:t>
            </a:r>
            <a:endParaRPr/>
          </a:p>
          <a:p>
            <a:pPr indent="0" lvl="0" marL="0" rtl="0" algn="l">
              <a:spcBef>
                <a:spcPts val="533"/>
              </a:spcBef>
              <a:spcAft>
                <a:spcPts val="0"/>
              </a:spcAft>
              <a:buClr>
                <a:schemeClr val="lt1"/>
              </a:buClr>
              <a:buSzPts val="2667"/>
              <a:buNone/>
            </a:pPr>
            <a:r>
              <a:t/>
            </a:r>
            <a:endParaRPr/>
          </a:p>
        </p:txBody>
      </p:sp>
      <p:sp>
        <p:nvSpPr>
          <p:cNvPr id="78" name="Google Shape;78;p1"/>
          <p:cNvSpPr txBox="1"/>
          <p:nvPr>
            <p:ph idx="2" type="body"/>
          </p:nvPr>
        </p:nvSpPr>
        <p:spPr>
          <a:xfrm>
            <a:off x="2677530" y="4894068"/>
            <a:ext cx="7724036" cy="545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67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rgbClr val="F76902"/>
              </a:buClr>
              <a:buSzPts val="2600"/>
              <a:buNone/>
            </a:pPr>
            <a:r>
              <a:rPr lang="en-US">
                <a:solidFill>
                  <a:srgbClr val="F76902"/>
                </a:solidFill>
              </a:rPr>
              <a:t>Project Management &amp; Leadership</a:t>
            </a:r>
            <a:endParaRPr/>
          </a:p>
          <a:p>
            <a:pPr indent="0" lvl="0" marL="0" rtl="0" algn="l">
              <a:spcBef>
                <a:spcPts val="533"/>
              </a:spcBef>
              <a:spcAft>
                <a:spcPts val="0"/>
              </a:spcAft>
              <a:buClr>
                <a:schemeClr val="lt1"/>
              </a:buClr>
              <a:buSzPts val="2667"/>
              <a:buNone/>
            </a:pPr>
            <a:r>
              <a:t/>
            </a:r>
            <a:endParaRPr/>
          </a:p>
        </p:txBody>
      </p:sp>
      <p:sp>
        <p:nvSpPr>
          <p:cNvPr id="79" name="Google Shape;79;p1"/>
          <p:cNvSpPr txBox="1"/>
          <p:nvPr>
            <p:ph idx="4" type="body"/>
          </p:nvPr>
        </p:nvSpPr>
        <p:spPr>
          <a:xfrm>
            <a:off x="1006053" y="1275718"/>
            <a:ext cx="10151755" cy="30733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</a:pPr>
            <a:r>
              <a:rPr lang="en-US"/>
              <a:t>How Teams Work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0"/>
          <p:cNvSpPr txBox="1"/>
          <p:nvPr>
            <p:ph idx="2" type="body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700"/>
              <a:buNone/>
            </a:pPr>
            <a:r>
              <a:rPr lang="en-US"/>
              <a:t>What Did We Learn?</a:t>
            </a:r>
            <a:endParaRPr/>
          </a:p>
        </p:txBody>
      </p:sp>
      <p:sp>
        <p:nvSpPr>
          <p:cNvPr id="138" name="Google Shape;138;p10"/>
          <p:cNvSpPr txBox="1"/>
          <p:nvPr>
            <p:ph idx="3" type="body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792" lvl="0" marL="304792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Everyone is good at </a:t>
            </a:r>
            <a:r>
              <a:rPr lang="en-US">
                <a:solidFill>
                  <a:srgbClr val="FF0000"/>
                </a:solidFill>
              </a:rPr>
              <a:t>different</a:t>
            </a:r>
            <a:r>
              <a:rPr lang="en-US"/>
              <a:t> things!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3047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Different types of teams are used for different projects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3047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There can be </a:t>
            </a:r>
            <a:r>
              <a:rPr lang="en-US">
                <a:solidFill>
                  <a:srgbClr val="FF0000"/>
                </a:solidFill>
              </a:rPr>
              <a:t>small</a:t>
            </a:r>
            <a:r>
              <a:rPr lang="en-US"/>
              <a:t> and </a:t>
            </a:r>
            <a:r>
              <a:rPr lang="en-US">
                <a:solidFill>
                  <a:srgbClr val="FF0000"/>
                </a:solidFill>
              </a:rPr>
              <a:t>large</a:t>
            </a:r>
            <a:r>
              <a:rPr lang="en-US"/>
              <a:t> teams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3047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Some teams have people who are really good at the same thing. These are called </a:t>
            </a:r>
            <a:r>
              <a:rPr lang="en-US">
                <a:solidFill>
                  <a:srgbClr val="FF0000"/>
                </a:solidFill>
              </a:rPr>
              <a:t>specialized</a:t>
            </a:r>
            <a:r>
              <a:rPr lang="en-US"/>
              <a:t> teams.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1"/>
          <p:cNvSpPr txBox="1"/>
          <p:nvPr>
            <p:ph idx="1" type="body"/>
          </p:nvPr>
        </p:nvSpPr>
        <p:spPr>
          <a:xfrm>
            <a:off x="272085" y="4258733"/>
            <a:ext cx="11589952" cy="12530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</a:pPr>
            <a:r>
              <a:rPr lang="en-US"/>
              <a:t>Thank you!</a:t>
            </a:r>
            <a:endParaRPr/>
          </a:p>
        </p:txBody>
      </p:sp>
      <p:pic>
        <p:nvPicPr>
          <p:cNvPr id="144" name="Google Shape;14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89681" y="951013"/>
            <a:ext cx="4412638" cy="3307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 txBox="1"/>
          <p:nvPr>
            <p:ph idx="2" type="body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700"/>
              <a:buNone/>
            </a:pPr>
            <a:r>
              <a:rPr lang="en-US"/>
              <a:t>What is a team?</a:t>
            </a:r>
            <a:endParaRPr/>
          </a:p>
        </p:txBody>
      </p:sp>
      <p:sp>
        <p:nvSpPr>
          <p:cNvPr id="85" name="Google Shape;85;p2"/>
          <p:cNvSpPr txBox="1"/>
          <p:nvPr>
            <p:ph idx="3" type="body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792" lvl="0" marL="304792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Teams are formed for various reasons: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3047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Project teams are formed to finish a certain task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3047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Friend groups are formed when people are around each other and have fun together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/>
          <p:nvPr>
            <p:ph idx="2" type="body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700"/>
              <a:buNone/>
            </a:pPr>
            <a:r>
              <a:rPr lang="en-US"/>
              <a:t>Friend Groups</a:t>
            </a:r>
            <a:endParaRPr/>
          </a:p>
        </p:txBody>
      </p:sp>
      <p:sp>
        <p:nvSpPr>
          <p:cNvPr id="91" name="Google Shape;91;p3"/>
          <p:cNvSpPr txBox="1"/>
          <p:nvPr>
            <p:ph idx="3" type="body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792" lvl="0" marL="304792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When you’re in class, you and your friends usually do work and play together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3047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You work together because you like working with them!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</p:txBody>
      </p:sp>
      <p:pic>
        <p:nvPicPr>
          <p:cNvPr descr="Friendship Kids Clip Art (Page 1) - Line.17QQ.com" id="92" name="Google Shape;9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92267" y="4479718"/>
            <a:ext cx="3007465" cy="20641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"/>
          <p:cNvSpPr txBox="1"/>
          <p:nvPr>
            <p:ph idx="2" type="body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700"/>
              <a:buNone/>
            </a:pPr>
            <a:r>
              <a:rPr lang="en-US"/>
              <a:t>Why are groups important?</a:t>
            </a:r>
            <a:endParaRPr/>
          </a:p>
        </p:txBody>
      </p:sp>
      <p:sp>
        <p:nvSpPr>
          <p:cNvPr id="98" name="Google Shape;98;p4"/>
          <p:cNvSpPr txBox="1"/>
          <p:nvPr>
            <p:ph idx="3" type="body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792" lvl="0" marL="304792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Different projects need people with different skills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3047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Picking the right members helps make successful projects</a:t>
            </a:r>
            <a:endParaRPr/>
          </a:p>
          <a:p>
            <a:pPr indent="-135437" lvl="1" marL="609585" rtl="0" algn="l">
              <a:spcBef>
                <a:spcPts val="533"/>
              </a:spcBef>
              <a:spcAft>
                <a:spcPts val="0"/>
              </a:spcAft>
              <a:buSzPts val="2667"/>
              <a:buNone/>
            </a:pPr>
            <a:r>
              <a:t/>
            </a:r>
            <a:endParaRPr/>
          </a:p>
        </p:txBody>
      </p:sp>
      <p:pic>
        <p:nvPicPr>
          <p:cNvPr descr="Free Success Cliparts, Download Free Clip Art, Free Clip Art on Clipart  Library" id="99" name="Google Shape;9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66936" y="4368800"/>
            <a:ext cx="200025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"/>
          <p:cNvSpPr txBox="1"/>
          <p:nvPr>
            <p:ph idx="2" type="body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700"/>
              <a:buNone/>
            </a:pPr>
            <a:r>
              <a:rPr lang="en-US"/>
              <a:t>Everyone is good at something</a:t>
            </a:r>
            <a:endParaRPr/>
          </a:p>
        </p:txBody>
      </p:sp>
      <p:sp>
        <p:nvSpPr>
          <p:cNvPr id="105" name="Google Shape;105;p5"/>
          <p:cNvSpPr txBox="1"/>
          <p:nvPr>
            <p:ph idx="3" type="body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792" lvl="0" marL="304792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Think about 3 of your friends and what they’re good at!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3047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They’re all probably good at different things.</a:t>
            </a:r>
            <a:endParaRPr/>
          </a:p>
          <a:p>
            <a:pPr indent="-304791" lvl="1" marL="609585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One of them might be good at math and another one might be good at talking to people</a:t>
            </a:r>
            <a:endParaRPr/>
          </a:p>
          <a:p>
            <a:pPr indent="-135437" lvl="1" marL="609585" rtl="0" algn="l">
              <a:spcBef>
                <a:spcPts val="533"/>
              </a:spcBef>
              <a:spcAft>
                <a:spcPts val="0"/>
              </a:spcAft>
              <a:buSzPts val="2667"/>
              <a:buNone/>
            </a:pPr>
            <a:r>
              <a:t/>
            </a:r>
            <a:endParaRPr/>
          </a:p>
          <a:p>
            <a:pPr indent="-3047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That’s okay! It’s completely normal for people to be good at different things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"/>
          <p:cNvSpPr txBox="1"/>
          <p:nvPr>
            <p:ph idx="2" type="body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700"/>
              <a:buNone/>
            </a:pPr>
            <a:r>
              <a:rPr lang="en-US"/>
              <a:t>Putting it all together</a:t>
            </a:r>
            <a:endParaRPr/>
          </a:p>
        </p:txBody>
      </p:sp>
      <p:sp>
        <p:nvSpPr>
          <p:cNvPr id="111" name="Google Shape;111;p6"/>
          <p:cNvSpPr txBox="1"/>
          <p:nvPr>
            <p:ph idx="3" type="body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792" lvl="0" marL="304792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Each team member does the thing they are good at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3047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When everyone is good at different things, the whole team can get way more done! </a:t>
            </a:r>
            <a:endParaRPr/>
          </a:p>
        </p:txBody>
      </p:sp>
      <p:pic>
        <p:nvPicPr>
          <p:cNvPr descr="Hire/Pay Someone To Do Your Math Homework, Exam or Class" id="112" name="Google Shape;11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1268" y="4640262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earning by doing' fuels science engagement – SchoolNews – Australia" id="113" name="Google Shape;113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75715" y="4640262"/>
            <a:ext cx="2762250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rst-Year Writing Program Resources for Students - Department of English -  NC State" id="114" name="Google Shape;114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33037" y="4660444"/>
            <a:ext cx="2343415" cy="17027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 txBox="1"/>
          <p:nvPr>
            <p:ph idx="2" type="body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700"/>
              <a:buNone/>
            </a:pPr>
            <a:r>
              <a:rPr lang="en-US"/>
              <a:t>Specialized groups</a:t>
            </a:r>
            <a:endParaRPr/>
          </a:p>
        </p:txBody>
      </p:sp>
      <p:sp>
        <p:nvSpPr>
          <p:cNvPr id="120" name="Google Shape;120;p7"/>
          <p:cNvSpPr txBox="1"/>
          <p:nvPr>
            <p:ph idx="3" type="body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792" lvl="0" marL="304792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>
                <a:solidFill>
                  <a:srgbClr val="FF0000"/>
                </a:solidFill>
              </a:rPr>
              <a:t>Sometimes</a:t>
            </a:r>
            <a:r>
              <a:rPr lang="en-US"/>
              <a:t> it’s a good thing for all the team members to be good at the same thing.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3047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When there are really hard problems to solve, a special group might come together and solve them together.</a:t>
            </a:r>
            <a:endParaRPr/>
          </a:p>
          <a:p>
            <a:pPr indent="-304791" lvl="1" marL="609585" rtl="0" algn="l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They give each other ideas when they talk all together!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/>
          <p:nvPr>
            <p:ph idx="2" type="body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700"/>
              <a:buNone/>
            </a:pPr>
            <a:r>
              <a:rPr lang="en-US"/>
              <a:t>Group Sizes</a:t>
            </a:r>
            <a:endParaRPr/>
          </a:p>
        </p:txBody>
      </p:sp>
      <p:sp>
        <p:nvSpPr>
          <p:cNvPr id="126" name="Google Shape;126;p8"/>
          <p:cNvSpPr txBox="1"/>
          <p:nvPr>
            <p:ph idx="3" type="body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792" lvl="0" marL="304792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Different group sizes are better for certain tasks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3047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Small groups might be used when there are only a couple different parts to a project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3047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A larger group might be used when there are many parts with a lot of different sections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"/>
          <p:cNvSpPr txBox="1"/>
          <p:nvPr>
            <p:ph idx="2" type="body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700"/>
              <a:buNone/>
            </a:pPr>
            <a:r>
              <a:rPr lang="en-US"/>
              <a:t>Picking Groups Activity</a:t>
            </a:r>
            <a:endParaRPr/>
          </a:p>
        </p:txBody>
      </p:sp>
      <p:sp>
        <p:nvSpPr>
          <p:cNvPr id="132" name="Google Shape;132;p9"/>
          <p:cNvSpPr txBox="1"/>
          <p:nvPr>
            <p:ph idx="3" type="body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792" lvl="0" marL="304792" rtl="0" algn="l">
              <a:spcBef>
                <a:spcPts val="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Let’s practice picking teams!</a:t>
            </a:r>
            <a:endParaRPr/>
          </a:p>
          <a:p>
            <a:pPr indent="-1015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  <a:p>
            <a:pPr indent="-304792" lvl="0" marL="304792" rtl="0" algn="l">
              <a:spcBef>
                <a:spcPts val="640"/>
              </a:spcBef>
              <a:spcAft>
                <a:spcPts val="0"/>
              </a:spcAft>
              <a:buClr>
                <a:srgbClr val="E46102"/>
              </a:buClr>
              <a:buSzPts val="3200"/>
              <a:buFont typeface="Noto Sans Symbols"/>
              <a:buChar char="▪"/>
            </a:pPr>
            <a:r>
              <a:rPr lang="en-US"/>
              <a:t>The worksheet named “Activity K-5 Picking Groups” has some exercises that you can practice with!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IT">
  <a:themeElements>
    <a:clrScheme name="RIT">
      <a:dk1>
        <a:srgbClr val="000000"/>
      </a:dk1>
      <a:lt1>
        <a:srgbClr val="FFFFFF"/>
      </a:lt1>
      <a:dk2>
        <a:srgbClr val="E36102"/>
      </a:dk2>
      <a:lt2>
        <a:srgbClr val="EEEEEE"/>
      </a:lt2>
      <a:accent1>
        <a:srgbClr val="83BD00"/>
      </a:accent1>
      <a:accent2>
        <a:srgbClr val="C3D600"/>
      </a:accent2>
      <a:accent3>
        <a:srgbClr val="009CBD"/>
      </a:accent3>
      <a:accent4>
        <a:srgbClr val="7D55C7"/>
      </a:accent4>
      <a:accent5>
        <a:srgbClr val="DA281C"/>
      </a:accent5>
      <a:accent6>
        <a:srgbClr val="F6BE0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2020-09-04T13:34:25Z</dcterms:created>
  <dc:creator>Alexandros Geronikos (RIT Student)</dc:creator>
</cp:coreProperties>
</file>