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8" roundtripDataSignature="AMtx7mg3S/xfjyUnnyDP6sqEsBEUQvWkc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18" Type="http://customschemas.google.com/relationships/presentationmetadata" Target="meta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d10305f2ad_1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d10305f2ad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8696C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14"/>
          <p:cNvSpPr/>
          <p:nvPr/>
        </p:nvSpPr>
        <p:spPr>
          <a:xfrm>
            <a:off x="638565" y="323668"/>
            <a:ext cx="839910" cy="1107632"/>
          </a:xfrm>
          <a:custGeom>
            <a:rect b="b" l="l" r="r" t="t"/>
            <a:pathLst>
              <a:path extrusionOk="0" h="1107631" w="839910">
                <a:moveTo>
                  <a:pt x="0" y="0"/>
                </a:moveTo>
                <a:lnTo>
                  <a:pt x="0" y="396333"/>
                </a:lnTo>
                <a:lnTo>
                  <a:pt x="374285" y="550141"/>
                </a:lnTo>
                <a:lnTo>
                  <a:pt x="374285" y="554341"/>
                </a:lnTo>
                <a:lnTo>
                  <a:pt x="0" y="733347"/>
                </a:lnTo>
                <a:lnTo>
                  <a:pt x="0" y="1112881"/>
                </a:lnTo>
                <a:lnTo>
                  <a:pt x="841485" y="746470"/>
                </a:lnTo>
                <a:lnTo>
                  <a:pt x="841485" y="365886"/>
                </a:lnTo>
                <a:close/>
              </a:path>
            </a:pathLst>
          </a:custGeom>
          <a:solidFill>
            <a:srgbClr val="F7690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14"/>
          <p:cNvSpPr/>
          <p:nvPr/>
        </p:nvSpPr>
        <p:spPr>
          <a:xfrm>
            <a:off x="-131173" y="3156362"/>
            <a:ext cx="1948476" cy="2569552"/>
          </a:xfrm>
          <a:custGeom>
            <a:rect b="b" l="l" r="r" t="t"/>
            <a:pathLst>
              <a:path extrusionOk="0" h="2569552" w="1948475">
                <a:moveTo>
                  <a:pt x="0" y="0"/>
                </a:moveTo>
                <a:lnTo>
                  <a:pt x="0" y="919437"/>
                </a:lnTo>
                <a:lnTo>
                  <a:pt x="868289" y="1276252"/>
                </a:lnTo>
                <a:lnTo>
                  <a:pt x="868289" y="1285994"/>
                </a:lnTo>
                <a:lnTo>
                  <a:pt x="0" y="1701263"/>
                </a:lnTo>
                <a:lnTo>
                  <a:pt x="0" y="2581730"/>
                </a:lnTo>
                <a:lnTo>
                  <a:pt x="1952129" y="1731708"/>
                </a:lnTo>
                <a:lnTo>
                  <a:pt x="1952129" y="848805"/>
                </a:lnTo>
                <a:close/>
              </a:path>
            </a:pathLst>
          </a:custGeom>
          <a:solidFill>
            <a:srgbClr val="F7690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14"/>
          <p:cNvSpPr/>
          <p:nvPr/>
        </p:nvSpPr>
        <p:spPr>
          <a:xfrm>
            <a:off x="7322158" y="3924169"/>
            <a:ext cx="465453" cy="613816"/>
          </a:xfrm>
          <a:custGeom>
            <a:rect b="b" l="l" r="r" t="t"/>
            <a:pathLst>
              <a:path extrusionOk="0" h="613815" w="465452">
                <a:moveTo>
                  <a:pt x="0" y="0"/>
                </a:moveTo>
                <a:lnTo>
                  <a:pt x="0" y="219635"/>
                </a:lnTo>
                <a:lnTo>
                  <a:pt x="207417" y="304871"/>
                </a:lnTo>
                <a:lnTo>
                  <a:pt x="207417" y="307199"/>
                </a:lnTo>
                <a:lnTo>
                  <a:pt x="0" y="406398"/>
                </a:lnTo>
                <a:lnTo>
                  <a:pt x="0" y="616725"/>
                </a:lnTo>
                <a:lnTo>
                  <a:pt x="466325" y="413671"/>
                </a:lnTo>
                <a:lnTo>
                  <a:pt x="466325" y="202763"/>
                </a:lnTo>
                <a:close/>
              </a:path>
            </a:pathLst>
          </a:custGeom>
          <a:solidFill>
            <a:srgbClr val="F7690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14"/>
          <p:cNvSpPr/>
          <p:nvPr/>
        </p:nvSpPr>
        <p:spPr>
          <a:xfrm>
            <a:off x="10872628" y="4558147"/>
            <a:ext cx="839910" cy="1107632"/>
          </a:xfrm>
          <a:custGeom>
            <a:rect b="b" l="l" r="r" t="t"/>
            <a:pathLst>
              <a:path extrusionOk="0" h="1107631" w="839910">
                <a:moveTo>
                  <a:pt x="0" y="0"/>
                </a:moveTo>
                <a:lnTo>
                  <a:pt x="0" y="396333"/>
                </a:lnTo>
                <a:lnTo>
                  <a:pt x="374285" y="550141"/>
                </a:lnTo>
                <a:lnTo>
                  <a:pt x="374285" y="554341"/>
                </a:lnTo>
                <a:lnTo>
                  <a:pt x="0" y="733347"/>
                </a:lnTo>
                <a:lnTo>
                  <a:pt x="0" y="1112881"/>
                </a:lnTo>
                <a:lnTo>
                  <a:pt x="841485" y="746470"/>
                </a:lnTo>
                <a:lnTo>
                  <a:pt x="841485" y="365886"/>
                </a:lnTo>
                <a:close/>
              </a:path>
            </a:pathLst>
          </a:custGeom>
          <a:solidFill>
            <a:srgbClr val="F7690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5;p14"/>
          <p:cNvSpPr/>
          <p:nvPr/>
        </p:nvSpPr>
        <p:spPr>
          <a:xfrm>
            <a:off x="9722396" y="411978"/>
            <a:ext cx="2479273" cy="3269541"/>
          </a:xfrm>
          <a:custGeom>
            <a:rect b="b" l="l" r="r" t="t"/>
            <a:pathLst>
              <a:path extrusionOk="0" h="3269540" w="2479272">
                <a:moveTo>
                  <a:pt x="0" y="0"/>
                </a:moveTo>
                <a:lnTo>
                  <a:pt x="0" y="1169907"/>
                </a:lnTo>
                <a:lnTo>
                  <a:pt x="1104826" y="1623924"/>
                </a:lnTo>
                <a:lnTo>
                  <a:pt x="1104826" y="1636320"/>
                </a:lnTo>
                <a:lnTo>
                  <a:pt x="0" y="2164715"/>
                </a:lnTo>
                <a:lnTo>
                  <a:pt x="0" y="3285036"/>
                </a:lnTo>
                <a:lnTo>
                  <a:pt x="2483921" y="2203454"/>
                </a:lnTo>
                <a:lnTo>
                  <a:pt x="2483921" y="1080033"/>
                </a:lnTo>
                <a:close/>
              </a:path>
            </a:pathLst>
          </a:custGeom>
          <a:solidFill>
            <a:srgbClr val="F7690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" name="Google Shape;16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1155829" y="124631"/>
            <a:ext cx="694943" cy="217259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14"/>
          <p:cNvSpPr/>
          <p:nvPr/>
        </p:nvSpPr>
        <p:spPr>
          <a:xfrm>
            <a:off x="1524" y="9413"/>
            <a:ext cx="12188952" cy="50292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" name="Google Shape;18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349894" y="107199"/>
            <a:ext cx="656737" cy="328369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9;p14"/>
          <p:cNvSpPr txBox="1"/>
          <p:nvPr>
            <p:ph idx="1" type="body"/>
          </p:nvPr>
        </p:nvSpPr>
        <p:spPr>
          <a:xfrm>
            <a:off x="2677530" y="4383205"/>
            <a:ext cx="7724037" cy="4767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533"/>
              </a:spcBef>
              <a:spcAft>
                <a:spcPts val="0"/>
              </a:spcAft>
              <a:buClr>
                <a:schemeClr val="lt1"/>
              </a:buClr>
              <a:buSzPts val="2667"/>
              <a:buFont typeface="Arial"/>
              <a:buNone/>
              <a:defRPr b="0" i="0" sz="2667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14"/>
          <p:cNvSpPr txBox="1"/>
          <p:nvPr>
            <p:ph idx="2" type="body"/>
          </p:nvPr>
        </p:nvSpPr>
        <p:spPr>
          <a:xfrm>
            <a:off x="2677530" y="4894068"/>
            <a:ext cx="7724036" cy="5454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533"/>
              </a:spcBef>
              <a:spcAft>
                <a:spcPts val="0"/>
              </a:spcAft>
              <a:buClr>
                <a:schemeClr val="lt1"/>
              </a:buClr>
              <a:buSzPts val="2667"/>
              <a:buFont typeface="Arial"/>
              <a:buNone/>
              <a:defRPr b="0" i="0" sz="2667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" name="Google Shape;21;p14"/>
          <p:cNvSpPr txBox="1"/>
          <p:nvPr>
            <p:ph idx="3" type="body"/>
          </p:nvPr>
        </p:nvSpPr>
        <p:spPr>
          <a:xfrm>
            <a:off x="0" y="5532754"/>
            <a:ext cx="12192000" cy="13461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853"/>
              </a:spcBef>
              <a:spcAft>
                <a:spcPts val="0"/>
              </a:spcAft>
              <a:buClr>
                <a:srgbClr val="FF0000"/>
              </a:buClr>
              <a:buSzPts val="4267"/>
              <a:buFont typeface="Arial"/>
              <a:buNone/>
              <a:defRPr b="0" i="1" sz="4267" u="none" cap="none" strike="noStrike">
                <a:solidFill>
                  <a:srgbClr val="FF0000"/>
                </a:solidFill>
                <a:latin typeface="MS Gothic"/>
                <a:ea typeface="MS Gothic"/>
                <a:cs typeface="MS Gothic"/>
                <a:sym typeface="MS Gothic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Google Shape;22;p14"/>
          <p:cNvSpPr txBox="1"/>
          <p:nvPr>
            <p:ph idx="4" type="body"/>
          </p:nvPr>
        </p:nvSpPr>
        <p:spPr>
          <a:xfrm>
            <a:off x="1006053" y="1275718"/>
            <a:ext cx="10151755" cy="30733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44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Arial"/>
              <a:buNone/>
              <a:defRPr b="1" i="0" sz="7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Google Shape;24;p15"/>
          <p:cNvCxnSpPr/>
          <p:nvPr/>
        </p:nvCxnSpPr>
        <p:spPr>
          <a:xfrm>
            <a:off x="272085" y="513092"/>
            <a:ext cx="2674747" cy="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5" name="Google Shape;25;p15"/>
          <p:cNvCxnSpPr/>
          <p:nvPr/>
        </p:nvCxnSpPr>
        <p:spPr>
          <a:xfrm>
            <a:off x="3376635" y="513092"/>
            <a:ext cx="8485403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6" name="Google Shape;26;p15"/>
          <p:cNvSpPr txBox="1"/>
          <p:nvPr>
            <p:ph idx="1" type="body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853"/>
              </a:spcBef>
              <a:spcAft>
                <a:spcPts val="0"/>
              </a:spcAft>
              <a:buClr>
                <a:srgbClr val="FF0000"/>
              </a:buClr>
              <a:buSzPts val="4267"/>
              <a:buFont typeface="Arial"/>
              <a:buNone/>
              <a:defRPr b="0" i="1" sz="4267" u="none" cap="none" strike="noStrike">
                <a:solidFill>
                  <a:srgbClr val="FF0000"/>
                </a:solidFill>
                <a:latin typeface="MS Gothic"/>
                <a:ea typeface="MS Gothic"/>
                <a:cs typeface="MS Gothic"/>
                <a:sym typeface="MS Gothic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Google Shape;27;p15"/>
          <p:cNvSpPr txBox="1"/>
          <p:nvPr>
            <p:ph idx="2" type="body"/>
          </p:nvPr>
        </p:nvSpPr>
        <p:spPr>
          <a:xfrm>
            <a:off x="272085" y="958452"/>
            <a:ext cx="11589952" cy="6963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747"/>
              </a:spcBef>
              <a:spcAft>
                <a:spcPts val="0"/>
              </a:spcAft>
              <a:buClr>
                <a:srgbClr val="E46102"/>
              </a:buClr>
              <a:buSzPts val="3733"/>
              <a:buFont typeface="Arial"/>
              <a:buNone/>
              <a:defRPr b="1" i="0" sz="3733" u="none" cap="none" strike="noStrike">
                <a:solidFill>
                  <a:srgbClr val="E4610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Google Shape;28;p15"/>
          <p:cNvSpPr txBox="1"/>
          <p:nvPr>
            <p:ph idx="3" type="body"/>
          </p:nvPr>
        </p:nvSpPr>
        <p:spPr>
          <a:xfrm>
            <a:off x="272085" y="1744225"/>
            <a:ext cx="11589952" cy="3767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97954" lvl="1" marL="914400" marR="0" rtl="0" algn="l">
              <a:spcBef>
                <a:spcPts val="533"/>
              </a:spcBef>
              <a:spcAft>
                <a:spcPts val="0"/>
              </a:spcAft>
              <a:buClr>
                <a:srgbClr val="E46102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rgbClr val="E46102"/>
              </a:buClr>
              <a:buSzPts val="2400"/>
              <a:buFont typeface="Noto Sans Symbols"/>
              <a:buChar char="▪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64045" lvl="3" marL="1828800" marR="0" rtl="0" algn="l">
              <a:spcBef>
                <a:spcPts val="427"/>
              </a:spcBef>
              <a:spcAft>
                <a:spcPts val="0"/>
              </a:spcAft>
              <a:buClr>
                <a:srgbClr val="D95E00"/>
              </a:buClr>
              <a:buSzPts val="2133"/>
              <a:buFont typeface="NTR"/>
              <a:buChar char="&gt;"/>
              <a:defRPr b="0" i="0" sz="21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7154" lvl="4" marL="2286000" marR="0" rtl="0" algn="l">
              <a:spcBef>
                <a:spcPts val="373"/>
              </a:spcBef>
              <a:spcAft>
                <a:spcPts val="0"/>
              </a:spcAft>
              <a:buClr>
                <a:srgbClr val="D95E00"/>
              </a:buClr>
              <a:buSzPts val="1867"/>
              <a:buFont typeface="Noto Sans Symbols"/>
              <a:buChar char="▪"/>
              <a:defRPr b="0" i="0" sz="18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D95E00"/>
              </a:buClr>
              <a:buSzPts val="1600"/>
              <a:buFont typeface="NTR"/>
              <a:buChar char="&gt;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3245" lvl="6" marL="3200400" marR="0" rtl="0" algn="l">
              <a:spcBef>
                <a:spcPts val="267"/>
              </a:spcBef>
              <a:spcAft>
                <a:spcPts val="0"/>
              </a:spcAft>
              <a:buClr>
                <a:srgbClr val="D95E00"/>
              </a:buClr>
              <a:buSzPts val="1333"/>
              <a:buFont typeface="Noto Sans Symbols"/>
              <a:buChar char="▪"/>
              <a:defRPr b="0" i="0" sz="13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04800" lvl="7" marL="3657600" marR="0" rtl="0" algn="l">
              <a:spcBef>
                <a:spcPts val="240"/>
              </a:spcBef>
              <a:spcAft>
                <a:spcPts val="0"/>
              </a:spcAft>
              <a:buClr>
                <a:srgbClr val="D95E00"/>
              </a:buClr>
              <a:buSzPts val="1200"/>
              <a:buFont typeface="NTR"/>
              <a:buChar char="&gt;"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 or End Slide">
  <p:cSld name="Section Header or End Slide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6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E4610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1" name="Google Shape;31;p16"/>
          <p:cNvCxnSpPr/>
          <p:nvPr/>
        </p:nvCxnSpPr>
        <p:spPr>
          <a:xfrm>
            <a:off x="272085" y="513091"/>
            <a:ext cx="2674747" cy="0"/>
          </a:xfrm>
          <a:prstGeom prst="straightConnector1">
            <a:avLst/>
          </a:prstGeom>
          <a:noFill/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2" name="Google Shape;32;p16"/>
          <p:cNvCxnSpPr/>
          <p:nvPr/>
        </p:nvCxnSpPr>
        <p:spPr>
          <a:xfrm>
            <a:off x="3376635" y="513091"/>
            <a:ext cx="8485403" cy="0"/>
          </a:xfrm>
          <a:prstGeom prst="straightConnector1">
            <a:avLst/>
          </a:prstGeom>
          <a:noFill/>
          <a:ln cap="flat" cmpd="sng" w="127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3" name="Google Shape;33;p16"/>
          <p:cNvSpPr txBox="1"/>
          <p:nvPr>
            <p:ph idx="1" type="body"/>
          </p:nvPr>
        </p:nvSpPr>
        <p:spPr>
          <a:xfrm>
            <a:off x="272085" y="4258733"/>
            <a:ext cx="11589952" cy="12530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144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Arial"/>
              <a:buNone/>
              <a:defRPr b="1" i="0" sz="7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Google Shape;34;p16"/>
          <p:cNvSpPr txBox="1"/>
          <p:nvPr>
            <p:ph idx="2" type="body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853"/>
              </a:spcBef>
              <a:spcAft>
                <a:spcPts val="0"/>
              </a:spcAft>
              <a:buClr>
                <a:srgbClr val="FF0000"/>
              </a:buClr>
              <a:buSzPts val="4267"/>
              <a:buFont typeface="Arial"/>
              <a:buNone/>
              <a:defRPr b="0" i="1" sz="4267" u="none" cap="none" strike="noStrike">
                <a:solidFill>
                  <a:srgbClr val="FF0000"/>
                </a:solidFill>
                <a:latin typeface="MS Gothic"/>
                <a:ea typeface="MS Gothic"/>
                <a:cs typeface="MS Gothic"/>
                <a:sym typeface="MS Gothic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pic>
        <p:nvPicPr>
          <p:cNvPr id="35" name="Google Shape;35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24375" y="151925"/>
            <a:ext cx="624309" cy="3121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verview">
  <p:cSld name="Overview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Google Shape;37;p17"/>
          <p:cNvCxnSpPr/>
          <p:nvPr/>
        </p:nvCxnSpPr>
        <p:spPr>
          <a:xfrm>
            <a:off x="272085" y="512494"/>
            <a:ext cx="2674747" cy="0"/>
          </a:xfrm>
          <a:prstGeom prst="straightConnector1">
            <a:avLst/>
          </a:prstGeom>
          <a:noFill/>
          <a:ln cap="flat" cmpd="sng" w="25400">
            <a:solidFill>
              <a:srgbClr val="E4610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8" name="Google Shape;38;p17"/>
          <p:cNvCxnSpPr/>
          <p:nvPr/>
        </p:nvCxnSpPr>
        <p:spPr>
          <a:xfrm>
            <a:off x="3376635" y="512494"/>
            <a:ext cx="8485403" cy="0"/>
          </a:xfrm>
          <a:prstGeom prst="straightConnector1">
            <a:avLst/>
          </a:prstGeom>
          <a:noFill/>
          <a:ln cap="flat" cmpd="sng" w="12700">
            <a:solidFill>
              <a:srgbClr val="E4610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9" name="Google Shape;39;p17"/>
          <p:cNvSpPr txBox="1"/>
          <p:nvPr>
            <p:ph idx="1" type="body"/>
          </p:nvPr>
        </p:nvSpPr>
        <p:spPr>
          <a:xfrm>
            <a:off x="272086" y="987157"/>
            <a:ext cx="3607765" cy="45228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853"/>
              </a:spcBef>
              <a:spcAft>
                <a:spcPts val="0"/>
              </a:spcAft>
              <a:buClr>
                <a:srgbClr val="E46102"/>
              </a:buClr>
              <a:buSzPts val="4267"/>
              <a:buFont typeface="Arial"/>
              <a:buNone/>
              <a:defRPr b="1" i="0" sz="4267" u="none" cap="none" strike="noStrike">
                <a:solidFill>
                  <a:srgbClr val="E4610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Google Shape;40;p17"/>
          <p:cNvSpPr txBox="1"/>
          <p:nvPr>
            <p:ph idx="2" type="body"/>
          </p:nvPr>
        </p:nvSpPr>
        <p:spPr>
          <a:xfrm>
            <a:off x="4336704" y="1741012"/>
            <a:ext cx="7525333" cy="6229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Google Shape;41;p17"/>
          <p:cNvSpPr txBox="1"/>
          <p:nvPr>
            <p:ph idx="3" type="body"/>
          </p:nvPr>
        </p:nvSpPr>
        <p:spPr>
          <a:xfrm>
            <a:off x="4328701" y="2560825"/>
            <a:ext cx="7533337" cy="294919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97954" lvl="0" marL="457200" marR="0" rtl="0" algn="l">
              <a:spcBef>
                <a:spcPts val="533"/>
              </a:spcBef>
              <a:spcAft>
                <a:spcPts val="0"/>
              </a:spcAft>
              <a:buClr>
                <a:srgbClr val="E46102"/>
              </a:buClr>
              <a:buSzPts val="2667"/>
              <a:buFont typeface="Noto Sans Symbols"/>
              <a:buChar char="▪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E46102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64045" lvl="2" marL="1371600" marR="0" rtl="0" algn="l">
              <a:spcBef>
                <a:spcPts val="427"/>
              </a:spcBef>
              <a:spcAft>
                <a:spcPts val="0"/>
              </a:spcAft>
              <a:buClr>
                <a:srgbClr val="E46102"/>
              </a:buClr>
              <a:buSzPts val="2133"/>
              <a:buFont typeface="Noto Sans Symbols"/>
              <a:buChar char="▪"/>
              <a:defRPr b="0" i="0" sz="21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7154" lvl="3" marL="1828800" marR="0" rtl="0" algn="l">
              <a:spcBef>
                <a:spcPts val="373"/>
              </a:spcBef>
              <a:spcAft>
                <a:spcPts val="0"/>
              </a:spcAft>
              <a:buClr>
                <a:srgbClr val="D95E00"/>
              </a:buClr>
              <a:buSzPts val="1867"/>
              <a:buFont typeface="NTR"/>
              <a:buChar char="&gt;"/>
              <a:defRPr b="0" i="0" sz="18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D95E00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293"/>
              </a:spcBef>
              <a:spcAft>
                <a:spcPts val="0"/>
              </a:spcAft>
              <a:buClr>
                <a:srgbClr val="D95E00"/>
              </a:buClr>
              <a:buSzPts val="1467"/>
              <a:buFont typeface="NTR"/>
              <a:buNone/>
              <a:defRPr b="0" i="0" sz="14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267"/>
              </a:spcBef>
              <a:spcAft>
                <a:spcPts val="0"/>
              </a:spcAft>
              <a:buClr>
                <a:srgbClr val="D95E00"/>
              </a:buClr>
              <a:buSzPts val="1333"/>
              <a:buFont typeface="Noto Sans Symbols"/>
              <a:buNone/>
              <a:defRPr b="0" i="0" sz="13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2" name="Google Shape;42;p17"/>
          <p:cNvSpPr txBox="1"/>
          <p:nvPr>
            <p:ph idx="4" type="body"/>
          </p:nvPr>
        </p:nvSpPr>
        <p:spPr>
          <a:xfrm>
            <a:off x="0" y="5511800"/>
            <a:ext cx="12192000" cy="13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853"/>
              </a:spcBef>
              <a:spcAft>
                <a:spcPts val="0"/>
              </a:spcAft>
              <a:buClr>
                <a:srgbClr val="FF0000"/>
              </a:buClr>
              <a:buSzPts val="4267"/>
              <a:buFont typeface="Arial"/>
              <a:buNone/>
              <a:defRPr b="0" i="1" sz="4267" u="none" cap="none" strike="noStrike">
                <a:solidFill>
                  <a:srgbClr val="FF0000"/>
                </a:solidFill>
                <a:latin typeface="MS Gothic"/>
                <a:ea typeface="MS Gothic"/>
                <a:cs typeface="MS Gothic"/>
                <a:sym typeface="MS Gothic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ull-Page Content">
  <p:cSld name="Full-Page Content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Google Shape;44;p18"/>
          <p:cNvCxnSpPr/>
          <p:nvPr/>
        </p:nvCxnSpPr>
        <p:spPr>
          <a:xfrm>
            <a:off x="272085" y="513092"/>
            <a:ext cx="2674747" cy="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5" name="Google Shape;45;p18"/>
          <p:cNvCxnSpPr/>
          <p:nvPr/>
        </p:nvCxnSpPr>
        <p:spPr>
          <a:xfrm>
            <a:off x="3376635" y="513092"/>
            <a:ext cx="8485403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6" name="Google Shape;46;p18"/>
          <p:cNvSpPr txBox="1"/>
          <p:nvPr>
            <p:ph idx="1" type="body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853"/>
              </a:spcBef>
              <a:spcAft>
                <a:spcPts val="0"/>
              </a:spcAft>
              <a:buClr>
                <a:srgbClr val="FF0000"/>
              </a:buClr>
              <a:buSzPts val="4267"/>
              <a:buFont typeface="Arial"/>
              <a:buNone/>
              <a:defRPr b="0" i="1" sz="4267" u="none" cap="none" strike="noStrike">
                <a:solidFill>
                  <a:srgbClr val="FF0000"/>
                </a:solidFill>
                <a:latin typeface="MS Gothic"/>
                <a:ea typeface="MS Gothic"/>
                <a:cs typeface="MS Gothic"/>
                <a:sym typeface="MS Gothic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Google Shape;47;p18"/>
          <p:cNvSpPr txBox="1"/>
          <p:nvPr>
            <p:ph idx="2" type="body"/>
          </p:nvPr>
        </p:nvSpPr>
        <p:spPr>
          <a:xfrm>
            <a:off x="272085" y="863428"/>
            <a:ext cx="11589952" cy="4639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spcBef>
                <a:spcPts val="853"/>
              </a:spcBef>
              <a:spcAft>
                <a:spcPts val="0"/>
              </a:spcAft>
              <a:buClr>
                <a:schemeClr val="dk1"/>
              </a:buClr>
              <a:buSzPts val="4267"/>
              <a:buFont typeface="Arial"/>
              <a:buNone/>
              <a:defRPr b="0" i="1" sz="42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" name="Google Shape;49;p19"/>
          <p:cNvCxnSpPr/>
          <p:nvPr/>
        </p:nvCxnSpPr>
        <p:spPr>
          <a:xfrm>
            <a:off x="272085" y="513092"/>
            <a:ext cx="2674747" cy="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0" name="Google Shape;50;p19"/>
          <p:cNvCxnSpPr/>
          <p:nvPr/>
        </p:nvCxnSpPr>
        <p:spPr>
          <a:xfrm>
            <a:off x="3376635" y="513092"/>
            <a:ext cx="8485403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1" name="Google Shape;51;p19"/>
          <p:cNvSpPr txBox="1"/>
          <p:nvPr>
            <p:ph idx="1" type="body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853"/>
              </a:spcBef>
              <a:spcAft>
                <a:spcPts val="0"/>
              </a:spcAft>
              <a:buClr>
                <a:srgbClr val="FF0000"/>
              </a:buClr>
              <a:buSzPts val="4267"/>
              <a:buFont typeface="Arial"/>
              <a:buNone/>
              <a:defRPr b="0" i="1" sz="4267" u="none" cap="none" strike="noStrike">
                <a:solidFill>
                  <a:srgbClr val="FF0000"/>
                </a:solidFill>
                <a:latin typeface="MS Gothic"/>
                <a:ea typeface="MS Gothic"/>
                <a:cs typeface="MS Gothic"/>
                <a:sym typeface="MS Gothic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19"/>
          <p:cNvSpPr txBox="1"/>
          <p:nvPr>
            <p:ph idx="2" type="body"/>
          </p:nvPr>
        </p:nvSpPr>
        <p:spPr>
          <a:xfrm>
            <a:off x="6256867" y="863692"/>
            <a:ext cx="5604933" cy="46396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spcBef>
                <a:spcPts val="853"/>
              </a:spcBef>
              <a:spcAft>
                <a:spcPts val="0"/>
              </a:spcAft>
              <a:buClr>
                <a:schemeClr val="dk1"/>
              </a:buClr>
              <a:buSzPts val="4267"/>
              <a:buFont typeface="Arial"/>
              <a:buNone/>
              <a:defRPr b="0" i="1" sz="42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19"/>
          <p:cNvSpPr txBox="1"/>
          <p:nvPr>
            <p:ph idx="3" type="body"/>
          </p:nvPr>
        </p:nvSpPr>
        <p:spPr>
          <a:xfrm>
            <a:off x="272085" y="863428"/>
            <a:ext cx="5612248" cy="4639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spcBef>
                <a:spcPts val="853"/>
              </a:spcBef>
              <a:spcAft>
                <a:spcPts val="0"/>
              </a:spcAft>
              <a:buClr>
                <a:schemeClr val="dk1"/>
              </a:buClr>
              <a:buSzPts val="4267"/>
              <a:buFont typeface="Arial"/>
              <a:buNone/>
              <a:defRPr b="0" i="1" sz="42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>
  <p:cSld name="Content with Caption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" name="Google Shape;55;p20"/>
          <p:cNvCxnSpPr/>
          <p:nvPr/>
        </p:nvCxnSpPr>
        <p:spPr>
          <a:xfrm>
            <a:off x="272085" y="513092"/>
            <a:ext cx="2674747" cy="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6" name="Google Shape;56;p20"/>
          <p:cNvCxnSpPr/>
          <p:nvPr/>
        </p:nvCxnSpPr>
        <p:spPr>
          <a:xfrm>
            <a:off x="3376635" y="513092"/>
            <a:ext cx="8485403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7" name="Google Shape;57;p20"/>
          <p:cNvSpPr txBox="1"/>
          <p:nvPr>
            <p:ph idx="1" type="body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853"/>
              </a:spcBef>
              <a:spcAft>
                <a:spcPts val="0"/>
              </a:spcAft>
              <a:buClr>
                <a:srgbClr val="FF0000"/>
              </a:buClr>
              <a:buSzPts val="4267"/>
              <a:buFont typeface="Arial"/>
              <a:buNone/>
              <a:defRPr b="0" i="1" sz="4267" u="none" cap="none" strike="noStrike">
                <a:solidFill>
                  <a:srgbClr val="FF0000"/>
                </a:solidFill>
                <a:latin typeface="MS Gothic"/>
                <a:ea typeface="MS Gothic"/>
                <a:cs typeface="MS Gothic"/>
                <a:sym typeface="MS Gothic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8" name="Google Shape;58;p20"/>
          <p:cNvSpPr txBox="1"/>
          <p:nvPr>
            <p:ph idx="2" type="body"/>
          </p:nvPr>
        </p:nvSpPr>
        <p:spPr>
          <a:xfrm>
            <a:off x="264584" y="862676"/>
            <a:ext cx="3471333" cy="7957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853"/>
              </a:spcBef>
              <a:spcAft>
                <a:spcPts val="0"/>
              </a:spcAft>
              <a:buClr>
                <a:srgbClr val="E46102"/>
              </a:buClr>
              <a:buSzPts val="4267"/>
              <a:buFont typeface="Arial"/>
              <a:buNone/>
              <a:defRPr b="1" i="0" sz="4267" u="none" cap="none" strike="noStrike">
                <a:solidFill>
                  <a:srgbClr val="E4610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9" name="Google Shape;59;p20"/>
          <p:cNvSpPr txBox="1"/>
          <p:nvPr>
            <p:ph idx="3" type="body"/>
          </p:nvPr>
        </p:nvSpPr>
        <p:spPr>
          <a:xfrm>
            <a:off x="264584" y="1873340"/>
            <a:ext cx="3471333" cy="36384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None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0" name="Google Shape;60;p20"/>
          <p:cNvSpPr txBox="1"/>
          <p:nvPr>
            <p:ph idx="4" type="body"/>
          </p:nvPr>
        </p:nvSpPr>
        <p:spPr>
          <a:xfrm>
            <a:off x="4000501" y="863692"/>
            <a:ext cx="7861300" cy="46396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spcBef>
                <a:spcPts val="853"/>
              </a:spcBef>
              <a:spcAft>
                <a:spcPts val="0"/>
              </a:spcAft>
              <a:buClr>
                <a:schemeClr val="dk1"/>
              </a:buClr>
              <a:buSzPts val="4267"/>
              <a:buFont typeface="Arial"/>
              <a:buNone/>
              <a:defRPr b="0" i="1" sz="42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ransition" showMasterSp="0">
  <p:cSld name="Transition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2" name="Google Shape;62;p21"/>
          <p:cNvCxnSpPr/>
          <p:nvPr/>
        </p:nvCxnSpPr>
        <p:spPr>
          <a:xfrm>
            <a:off x="272085" y="513091"/>
            <a:ext cx="2674747" cy="0"/>
          </a:xfrm>
          <a:prstGeom prst="straightConnector1">
            <a:avLst/>
          </a:prstGeom>
          <a:noFill/>
          <a:ln cap="flat" cmpd="sng" w="25400">
            <a:solidFill>
              <a:srgbClr val="E4610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3" name="Google Shape;63;p21"/>
          <p:cNvCxnSpPr/>
          <p:nvPr/>
        </p:nvCxnSpPr>
        <p:spPr>
          <a:xfrm>
            <a:off x="3376635" y="513091"/>
            <a:ext cx="8485403" cy="0"/>
          </a:xfrm>
          <a:prstGeom prst="straightConnector1">
            <a:avLst/>
          </a:prstGeom>
          <a:noFill/>
          <a:ln cap="flat" cmpd="sng" w="12700">
            <a:solidFill>
              <a:srgbClr val="E4610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4" name="Google Shape;64;p21"/>
          <p:cNvSpPr txBox="1"/>
          <p:nvPr>
            <p:ph idx="1" type="body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853"/>
              </a:spcBef>
              <a:spcAft>
                <a:spcPts val="0"/>
              </a:spcAft>
              <a:buClr>
                <a:srgbClr val="FF0000"/>
              </a:buClr>
              <a:buSzPts val="4267"/>
              <a:buFont typeface="Arial"/>
              <a:buNone/>
              <a:defRPr b="0" i="1" sz="4267" u="none" cap="none" strike="noStrike">
                <a:solidFill>
                  <a:srgbClr val="FF0000"/>
                </a:solidFill>
                <a:latin typeface="MS Gothic"/>
                <a:ea typeface="MS Gothic"/>
                <a:cs typeface="MS Gothic"/>
                <a:sym typeface="MS Gothic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5" name="Google Shape;65;p21"/>
          <p:cNvSpPr txBox="1"/>
          <p:nvPr>
            <p:ph idx="2" type="body"/>
          </p:nvPr>
        </p:nvSpPr>
        <p:spPr>
          <a:xfrm>
            <a:off x="272085" y="3987800"/>
            <a:ext cx="11589952" cy="15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5333"/>
              <a:buFont typeface="Arial"/>
              <a:buNone/>
              <a:defRPr b="1" i="0" sz="53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pic>
        <p:nvPicPr>
          <p:cNvPr id="66" name="Google Shape;66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24375" y="151925"/>
            <a:ext cx="624309" cy="3121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Slide" type="title">
  <p:cSld name="TITLE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b="0" i="0" sz="6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9" name="Google Shape;69;p2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0" name="Google Shape;70;p22"/>
          <p:cNvSpPr txBox="1"/>
          <p:nvPr>
            <p:ph idx="10" type="dt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1" name="Google Shape;71;p22"/>
          <p:cNvSpPr txBox="1"/>
          <p:nvPr>
            <p:ph idx="11" type="ftr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2" name="Google Shape;72;p22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7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3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324375" y="151925"/>
            <a:ext cx="624309" cy="312156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3"/>
          <p:cNvSpPr txBox="1"/>
          <p:nvPr/>
        </p:nvSpPr>
        <p:spPr>
          <a:xfrm>
            <a:off x="10703378" y="257543"/>
            <a:ext cx="1241077" cy="2400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|  </a:t>
            </a:r>
            <a:fld id="{00000000-1234-1234-1234-123412341234}" type="slidenum">
              <a:rPr b="0" i="0" lang="en-US" sz="11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13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" name="Google Shape;8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189973" y="306146"/>
            <a:ext cx="2218339" cy="132286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0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8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Relationship Id="rId4" Type="http://schemas.openxmlformats.org/officeDocument/2006/relationships/image" Target="../media/image4.jpg"/><Relationship Id="rId5" Type="http://schemas.openxmlformats.org/officeDocument/2006/relationships/image" Target="../media/image6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9.jpg"/><Relationship Id="rId4" Type="http://schemas.openxmlformats.org/officeDocument/2006/relationships/image" Target="../media/image11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"/>
          <p:cNvSpPr txBox="1"/>
          <p:nvPr>
            <p:ph idx="1" type="body"/>
          </p:nvPr>
        </p:nvSpPr>
        <p:spPr>
          <a:xfrm>
            <a:off x="2677530" y="4383205"/>
            <a:ext cx="7724037" cy="4767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67"/>
              <a:buNone/>
            </a:pPr>
            <a:r>
              <a:rPr lang="en-US"/>
              <a:t>STEM and Industrial Engineering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67"/>
              <a:buNone/>
            </a:pPr>
            <a:r>
              <a:rPr lang="en-US"/>
              <a:t>Toyota Production Systems Lab</a:t>
            </a:r>
            <a:endParaRPr/>
          </a:p>
          <a:p>
            <a:pPr indent="0" lvl="0" marL="0" rtl="0" algn="l">
              <a:spcBef>
                <a:spcPts val="533"/>
              </a:spcBef>
              <a:spcAft>
                <a:spcPts val="0"/>
              </a:spcAft>
              <a:buClr>
                <a:schemeClr val="lt1"/>
              </a:buClr>
              <a:buSzPts val="2667"/>
              <a:buNone/>
            </a:pPr>
            <a:r>
              <a:t/>
            </a:r>
            <a:endParaRPr/>
          </a:p>
        </p:txBody>
      </p:sp>
      <p:sp>
        <p:nvSpPr>
          <p:cNvPr id="78" name="Google Shape;78;p1"/>
          <p:cNvSpPr txBox="1"/>
          <p:nvPr>
            <p:ph idx="2" type="body"/>
          </p:nvPr>
        </p:nvSpPr>
        <p:spPr>
          <a:xfrm>
            <a:off x="2677530" y="4894068"/>
            <a:ext cx="7724036" cy="5454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67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Clr>
                <a:srgbClr val="F76902"/>
              </a:buClr>
              <a:buSzPts val="2600"/>
              <a:buNone/>
            </a:pPr>
            <a:r>
              <a:rPr lang="en-US">
                <a:solidFill>
                  <a:srgbClr val="F76902"/>
                </a:solidFill>
              </a:rPr>
              <a:t>Project Management &amp; Leadership</a:t>
            </a:r>
            <a:endParaRPr/>
          </a:p>
          <a:p>
            <a:pPr indent="0" lvl="0" marL="0" rtl="0" algn="l">
              <a:spcBef>
                <a:spcPts val="533"/>
              </a:spcBef>
              <a:spcAft>
                <a:spcPts val="0"/>
              </a:spcAft>
              <a:buClr>
                <a:schemeClr val="lt1"/>
              </a:buClr>
              <a:buSzPts val="2667"/>
              <a:buNone/>
            </a:pPr>
            <a:r>
              <a:t/>
            </a:r>
            <a:endParaRPr/>
          </a:p>
        </p:txBody>
      </p:sp>
      <p:sp>
        <p:nvSpPr>
          <p:cNvPr id="79" name="Google Shape;79;p1"/>
          <p:cNvSpPr txBox="1"/>
          <p:nvPr>
            <p:ph idx="4" type="body"/>
          </p:nvPr>
        </p:nvSpPr>
        <p:spPr>
          <a:xfrm>
            <a:off x="1006053" y="1275718"/>
            <a:ext cx="10151755" cy="30733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None/>
            </a:pPr>
            <a:r>
              <a:rPr lang="en-US"/>
              <a:t>Project Management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0"/>
          <p:cNvSpPr txBox="1"/>
          <p:nvPr>
            <p:ph idx="2" type="body"/>
          </p:nvPr>
        </p:nvSpPr>
        <p:spPr>
          <a:xfrm>
            <a:off x="272085" y="958452"/>
            <a:ext cx="11589952" cy="6963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700"/>
              <a:buNone/>
            </a:pPr>
            <a:r>
              <a:rPr lang="en-US"/>
              <a:t>Project Management Activity</a:t>
            </a:r>
            <a:endParaRPr/>
          </a:p>
          <a:p>
            <a:pPr indent="0" lvl="0" marL="0" rtl="0" algn="l">
              <a:spcBef>
                <a:spcPts val="747"/>
              </a:spcBef>
              <a:spcAft>
                <a:spcPts val="0"/>
              </a:spcAft>
              <a:buClr>
                <a:srgbClr val="E46102"/>
              </a:buClr>
              <a:buSzPts val="3733"/>
              <a:buNone/>
            </a:pPr>
            <a:r>
              <a:t/>
            </a:r>
            <a:endParaRPr/>
          </a:p>
        </p:txBody>
      </p:sp>
      <p:sp>
        <p:nvSpPr>
          <p:cNvPr id="144" name="Google Shape;144;p10"/>
          <p:cNvSpPr txBox="1"/>
          <p:nvPr>
            <p:ph idx="3" type="body"/>
          </p:nvPr>
        </p:nvSpPr>
        <p:spPr>
          <a:xfrm>
            <a:off x="272085" y="1744225"/>
            <a:ext cx="11589952" cy="3767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04792" lvl="0" marL="304792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What are some small projects you could do by yourself or with your family?</a:t>
            </a:r>
            <a:endParaRPr/>
          </a:p>
          <a:p>
            <a:pPr indent="0" lvl="0" marL="304792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04791" lvl="1" marL="609584" rtl="0" algn="l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Come up with some projects on your own and click to see some examples!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d10305f2ad_1_0"/>
          <p:cNvSpPr txBox="1"/>
          <p:nvPr>
            <p:ph idx="2" type="body"/>
          </p:nvPr>
        </p:nvSpPr>
        <p:spPr>
          <a:xfrm>
            <a:off x="272085" y="958452"/>
            <a:ext cx="11589900" cy="696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700"/>
              <a:buFont typeface="Arial"/>
              <a:buNone/>
            </a:pPr>
            <a:r>
              <a:rPr lang="en-US"/>
              <a:t>Project Management Activity</a:t>
            </a:r>
            <a:endParaRPr/>
          </a:p>
          <a:p>
            <a:pPr indent="0" lvl="0" marL="0" rtl="0" algn="l">
              <a:spcBef>
                <a:spcPts val="747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gd10305f2ad_1_0"/>
          <p:cNvSpPr txBox="1"/>
          <p:nvPr>
            <p:ph idx="3" type="body"/>
          </p:nvPr>
        </p:nvSpPr>
        <p:spPr>
          <a:xfrm>
            <a:off x="272085" y="1744225"/>
            <a:ext cx="11589900" cy="3767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04792" lvl="0" marL="304792" rtl="0" algn="l">
              <a:spcBef>
                <a:spcPts val="640"/>
              </a:spcBef>
              <a:spcAft>
                <a:spcPts val="0"/>
              </a:spcAft>
              <a:buSzPts val="3200"/>
              <a:buChar char="▪"/>
            </a:pPr>
            <a:r>
              <a:rPr lang="en-US"/>
              <a:t>Family activities:</a:t>
            </a:r>
            <a:endParaRPr/>
          </a:p>
          <a:p>
            <a:pPr indent="-304791" lvl="1" marL="609584" rtl="0" algn="l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Organizing the food cabinet, making meals, plan a vacation</a:t>
            </a:r>
            <a:endParaRPr/>
          </a:p>
          <a:p>
            <a:pPr indent="0" lvl="0" marL="609584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04792" lvl="0" marL="304792" rtl="0" algn="l">
              <a:spcBef>
                <a:spcPts val="640"/>
              </a:spcBef>
              <a:spcAft>
                <a:spcPts val="0"/>
              </a:spcAft>
              <a:buSzPts val="3200"/>
              <a:buChar char="▪"/>
            </a:pPr>
            <a:r>
              <a:rPr lang="en-US"/>
              <a:t>Activities for yourself:</a:t>
            </a:r>
            <a:endParaRPr/>
          </a:p>
          <a:p>
            <a:pPr indent="-304791" lvl="1" marL="609584" rtl="0" algn="l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Cleaning your room, reorganizing your clothes</a:t>
            </a:r>
            <a:endParaRPr/>
          </a:p>
          <a:p>
            <a:pPr indent="0" lvl="0" marL="609584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04792" lvl="0" marL="304792" rtl="0" algn="l">
              <a:spcBef>
                <a:spcPts val="640"/>
              </a:spcBef>
              <a:spcAft>
                <a:spcPts val="0"/>
              </a:spcAft>
              <a:buSzPts val="3200"/>
              <a:buChar char="▪"/>
            </a:pPr>
            <a:r>
              <a:rPr lang="en-US"/>
              <a:t>These are all projects that require multiple steps and some careful thinking to finish</a:t>
            </a: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1"/>
          <p:cNvSpPr txBox="1"/>
          <p:nvPr>
            <p:ph idx="2" type="body"/>
          </p:nvPr>
        </p:nvSpPr>
        <p:spPr>
          <a:xfrm>
            <a:off x="272085" y="958452"/>
            <a:ext cx="11589952" cy="6963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700"/>
              <a:buNone/>
            </a:pPr>
            <a:r>
              <a:rPr lang="en-US"/>
              <a:t>What did we learn?</a:t>
            </a:r>
            <a:endParaRPr/>
          </a:p>
        </p:txBody>
      </p:sp>
      <p:sp>
        <p:nvSpPr>
          <p:cNvPr id="156" name="Google Shape;156;p11"/>
          <p:cNvSpPr txBox="1"/>
          <p:nvPr>
            <p:ph idx="3" type="body"/>
          </p:nvPr>
        </p:nvSpPr>
        <p:spPr>
          <a:xfrm>
            <a:off x="272085" y="1744225"/>
            <a:ext cx="11589952" cy="3767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04792" lvl="0" marL="304792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Projects can be done alone or in </a:t>
            </a:r>
            <a:r>
              <a:rPr lang="en-US">
                <a:solidFill>
                  <a:srgbClr val="FF0000"/>
                </a:solidFill>
              </a:rPr>
              <a:t>groups</a:t>
            </a:r>
            <a:endParaRPr/>
          </a:p>
          <a:p>
            <a:pPr indent="-1015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None/>
            </a:pPr>
            <a:r>
              <a:t/>
            </a:r>
            <a:endParaRPr>
              <a:solidFill>
                <a:srgbClr val="FF0000"/>
              </a:solidFill>
            </a:endParaRPr>
          </a:p>
          <a:p>
            <a:pPr indent="-3047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The person who </a:t>
            </a:r>
            <a:r>
              <a:rPr lang="en-US">
                <a:solidFill>
                  <a:srgbClr val="FF0000"/>
                </a:solidFill>
              </a:rPr>
              <a:t>leads</a:t>
            </a:r>
            <a:r>
              <a:rPr lang="en-US"/>
              <a:t> a group is a </a:t>
            </a:r>
            <a:r>
              <a:rPr lang="en-US">
                <a:solidFill>
                  <a:srgbClr val="FF0000"/>
                </a:solidFill>
              </a:rPr>
              <a:t>project manager</a:t>
            </a:r>
            <a:endParaRPr/>
          </a:p>
          <a:p>
            <a:pPr indent="-1015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None/>
            </a:pPr>
            <a:r>
              <a:t/>
            </a:r>
            <a:endParaRPr>
              <a:solidFill>
                <a:srgbClr val="FF0000"/>
              </a:solidFill>
            </a:endParaRPr>
          </a:p>
          <a:p>
            <a:pPr indent="-3047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You can </a:t>
            </a:r>
            <a:r>
              <a:rPr lang="en-US">
                <a:solidFill>
                  <a:srgbClr val="FF0000"/>
                </a:solidFill>
              </a:rPr>
              <a:t>measure</a:t>
            </a:r>
            <a:r>
              <a:rPr lang="en-US"/>
              <a:t> how </a:t>
            </a:r>
            <a:r>
              <a:rPr lang="en-US">
                <a:solidFill>
                  <a:srgbClr val="FF0000"/>
                </a:solidFill>
              </a:rPr>
              <a:t>successful</a:t>
            </a:r>
            <a:r>
              <a:rPr lang="en-US"/>
              <a:t> a project is! 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2"/>
          <p:cNvSpPr txBox="1"/>
          <p:nvPr>
            <p:ph idx="1" type="body"/>
          </p:nvPr>
        </p:nvSpPr>
        <p:spPr>
          <a:xfrm>
            <a:off x="272085" y="4258733"/>
            <a:ext cx="11589952" cy="12530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None/>
            </a:pPr>
            <a:r>
              <a:rPr lang="en-US"/>
              <a:t>Thank you!</a:t>
            </a:r>
            <a:endParaRPr/>
          </a:p>
        </p:txBody>
      </p:sp>
      <p:pic>
        <p:nvPicPr>
          <p:cNvPr id="162" name="Google Shape;162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89681" y="951013"/>
            <a:ext cx="4412638" cy="33077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"/>
          <p:cNvSpPr txBox="1"/>
          <p:nvPr>
            <p:ph idx="2" type="body"/>
          </p:nvPr>
        </p:nvSpPr>
        <p:spPr>
          <a:xfrm>
            <a:off x="272085" y="958452"/>
            <a:ext cx="11589952" cy="6963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700"/>
              <a:buNone/>
            </a:pPr>
            <a:r>
              <a:rPr lang="en-US"/>
              <a:t>What is a project?</a:t>
            </a:r>
            <a:endParaRPr/>
          </a:p>
        </p:txBody>
      </p:sp>
      <p:sp>
        <p:nvSpPr>
          <p:cNvPr id="85" name="Google Shape;85;p2"/>
          <p:cNvSpPr txBox="1"/>
          <p:nvPr>
            <p:ph idx="3" type="body"/>
          </p:nvPr>
        </p:nvSpPr>
        <p:spPr>
          <a:xfrm>
            <a:off x="272085" y="1744225"/>
            <a:ext cx="11589952" cy="3767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04792" lvl="0" marL="304792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A project is a task that one person or many people work on</a:t>
            </a:r>
            <a:endParaRPr/>
          </a:p>
          <a:p>
            <a:pPr indent="-1015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None/>
            </a:pPr>
            <a:r>
              <a:t/>
            </a:r>
            <a:endParaRPr/>
          </a:p>
          <a:p>
            <a:pPr indent="-3047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They are usually done to achieve a goal</a:t>
            </a:r>
            <a:endParaRPr/>
          </a:p>
          <a:p>
            <a:pPr indent="-304791" lvl="1" marL="609585" rtl="0" algn="l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Sometimes there is a time limit too</a:t>
            </a:r>
            <a:endParaRPr/>
          </a:p>
          <a:p>
            <a:pPr indent="-135437" lvl="1" marL="609585" rtl="0" algn="l">
              <a:spcBef>
                <a:spcPts val="533"/>
              </a:spcBef>
              <a:spcAft>
                <a:spcPts val="0"/>
              </a:spcAft>
              <a:buSzPts val="2667"/>
              <a:buNone/>
            </a:pPr>
            <a:r>
              <a:t/>
            </a:r>
            <a:endParaRPr/>
          </a:p>
          <a:p>
            <a:pPr indent="-3047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Example: Baking a cake for a party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3"/>
          <p:cNvSpPr txBox="1"/>
          <p:nvPr>
            <p:ph idx="2" type="body"/>
          </p:nvPr>
        </p:nvSpPr>
        <p:spPr>
          <a:xfrm>
            <a:off x="272085" y="958452"/>
            <a:ext cx="11589952" cy="6963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700"/>
              <a:buNone/>
            </a:pPr>
            <a:r>
              <a:rPr lang="en-US"/>
              <a:t>What is management?</a:t>
            </a:r>
            <a:endParaRPr/>
          </a:p>
        </p:txBody>
      </p:sp>
      <p:sp>
        <p:nvSpPr>
          <p:cNvPr id="91" name="Google Shape;91;p3"/>
          <p:cNvSpPr txBox="1"/>
          <p:nvPr>
            <p:ph idx="3" type="body"/>
          </p:nvPr>
        </p:nvSpPr>
        <p:spPr>
          <a:xfrm>
            <a:off x="272085" y="1744225"/>
            <a:ext cx="11589952" cy="3767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04792" lvl="0" marL="304792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Management is when one person (or a group) directs other people on what should be done</a:t>
            </a:r>
            <a:endParaRPr/>
          </a:p>
          <a:p>
            <a:pPr indent="-1015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None/>
            </a:pPr>
            <a:r>
              <a:t/>
            </a:r>
            <a:endParaRPr/>
          </a:p>
          <a:p>
            <a:pPr indent="-3047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The person in charge of saying the tasks is called the </a:t>
            </a:r>
            <a:r>
              <a:rPr lang="en-US">
                <a:solidFill>
                  <a:srgbClr val="FF0000"/>
                </a:solidFill>
              </a:rPr>
              <a:t>project manager</a:t>
            </a:r>
            <a:endParaRPr/>
          </a:p>
        </p:txBody>
      </p:sp>
      <p:pic>
        <p:nvPicPr>
          <p:cNvPr descr="Why Is Delegating Work So Difficult?" id="92" name="Google Shape;92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32213" y="4569314"/>
            <a:ext cx="3527573" cy="20637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3" name="Google Shape;93;p3"/>
          <p:cNvCxnSpPr/>
          <p:nvPr/>
        </p:nvCxnSpPr>
        <p:spPr>
          <a:xfrm>
            <a:off x="3869635" y="4253948"/>
            <a:ext cx="1908313" cy="583095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4"/>
          <p:cNvSpPr txBox="1"/>
          <p:nvPr>
            <p:ph idx="2" type="body"/>
          </p:nvPr>
        </p:nvSpPr>
        <p:spPr>
          <a:xfrm>
            <a:off x="272085" y="958452"/>
            <a:ext cx="11589952" cy="6963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700"/>
              <a:buNone/>
            </a:pPr>
            <a:r>
              <a:rPr lang="en-US"/>
              <a:t>The project manager</a:t>
            </a:r>
            <a:endParaRPr/>
          </a:p>
        </p:txBody>
      </p:sp>
      <p:sp>
        <p:nvSpPr>
          <p:cNvPr id="99" name="Google Shape;99;p4"/>
          <p:cNvSpPr txBox="1"/>
          <p:nvPr>
            <p:ph idx="3" type="body"/>
          </p:nvPr>
        </p:nvSpPr>
        <p:spPr>
          <a:xfrm>
            <a:off x="272085" y="1744225"/>
            <a:ext cx="6327498" cy="3767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04792" lvl="0" marL="304792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Project managers are usually good leaders</a:t>
            </a:r>
            <a:endParaRPr/>
          </a:p>
          <a:p>
            <a:pPr indent="-1015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None/>
            </a:pPr>
            <a:r>
              <a:t/>
            </a:r>
            <a:endParaRPr/>
          </a:p>
          <a:p>
            <a:pPr indent="-3047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They are able to make decisions quickly</a:t>
            </a:r>
            <a:endParaRPr/>
          </a:p>
          <a:p>
            <a:pPr indent="-1015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None/>
            </a:pPr>
            <a:r>
              <a:t/>
            </a:r>
            <a:endParaRPr/>
          </a:p>
          <a:p>
            <a:pPr indent="-3047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They are good under pressure</a:t>
            </a:r>
            <a:endParaRPr/>
          </a:p>
        </p:txBody>
      </p:sp>
      <p:pic>
        <p:nvPicPr>
          <p:cNvPr descr="How to Become a Project Manager? - A Brief Introduction - nTask" id="100" name="Google Shape;100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17766" y="2467929"/>
            <a:ext cx="5413721" cy="232016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5"/>
          <p:cNvSpPr txBox="1"/>
          <p:nvPr>
            <p:ph idx="2" type="body"/>
          </p:nvPr>
        </p:nvSpPr>
        <p:spPr>
          <a:xfrm>
            <a:off x="272085" y="958452"/>
            <a:ext cx="11589952" cy="6963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700"/>
              <a:buNone/>
            </a:pPr>
            <a:r>
              <a:rPr lang="en-US"/>
              <a:t>Have you seen project management before?</a:t>
            </a:r>
            <a:endParaRPr/>
          </a:p>
        </p:txBody>
      </p:sp>
      <p:sp>
        <p:nvSpPr>
          <p:cNvPr id="106" name="Google Shape;106;p5"/>
          <p:cNvSpPr txBox="1"/>
          <p:nvPr>
            <p:ph idx="3" type="body"/>
          </p:nvPr>
        </p:nvSpPr>
        <p:spPr>
          <a:xfrm>
            <a:off x="272085" y="1744225"/>
            <a:ext cx="11589952" cy="3767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04792" lvl="0" marL="304792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Have you ever cooked with your family?</a:t>
            </a:r>
            <a:endParaRPr/>
          </a:p>
          <a:p>
            <a:pPr indent="-304791" lvl="1" marL="609585" rtl="0" algn="l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Baking cookies or making dinner are fun examples!		</a:t>
            </a:r>
            <a:endParaRPr/>
          </a:p>
          <a:p>
            <a:pPr indent="-3047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Your mom or dad was probably telling you what to do and getting ingredients ready. That means they were the project manager for that!</a:t>
            </a:r>
            <a:endParaRPr/>
          </a:p>
          <a:p>
            <a:pPr indent="-3047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So what was the project you were all working on? </a:t>
            </a:r>
            <a:endParaRPr/>
          </a:p>
          <a:p>
            <a:pPr indent="-304791" lvl="1" marL="609585" rtl="0" algn="l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Answer: Baking cookies!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6"/>
          <p:cNvSpPr txBox="1"/>
          <p:nvPr>
            <p:ph idx="2" type="body"/>
          </p:nvPr>
        </p:nvSpPr>
        <p:spPr>
          <a:xfrm>
            <a:off x="272085" y="958452"/>
            <a:ext cx="11589952" cy="6963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700"/>
              <a:buNone/>
            </a:pPr>
            <a:r>
              <a:rPr lang="en-US"/>
              <a:t>Project Characteristics</a:t>
            </a:r>
            <a:endParaRPr/>
          </a:p>
        </p:txBody>
      </p:sp>
      <p:sp>
        <p:nvSpPr>
          <p:cNvPr id="112" name="Google Shape;112;p6"/>
          <p:cNvSpPr txBox="1"/>
          <p:nvPr>
            <p:ph idx="3" type="body"/>
          </p:nvPr>
        </p:nvSpPr>
        <p:spPr>
          <a:xfrm>
            <a:off x="272085" y="1744225"/>
            <a:ext cx="11589952" cy="3767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04792" lvl="0" marL="304792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There are ways to measure how successful a project was. </a:t>
            </a:r>
            <a:endParaRPr/>
          </a:p>
          <a:p>
            <a:pPr indent="-3047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Some of them are:</a:t>
            </a:r>
            <a:endParaRPr/>
          </a:p>
          <a:p>
            <a:pPr indent="-304791" lvl="1" marL="609585" rtl="0" algn="l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How well the team </a:t>
            </a:r>
            <a:r>
              <a:rPr lang="en-US">
                <a:solidFill>
                  <a:srgbClr val="FF0000"/>
                </a:solidFill>
              </a:rPr>
              <a:t>worked together</a:t>
            </a:r>
            <a:endParaRPr/>
          </a:p>
          <a:p>
            <a:pPr indent="-304791" lvl="1" marL="609585" rtl="0" algn="l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How </a:t>
            </a:r>
            <a:r>
              <a:rPr lang="en-US">
                <a:solidFill>
                  <a:srgbClr val="FF0000"/>
                </a:solidFill>
              </a:rPr>
              <a:t>happy</a:t>
            </a:r>
            <a:r>
              <a:rPr lang="en-US"/>
              <a:t> the customer is</a:t>
            </a:r>
            <a:endParaRPr/>
          </a:p>
          <a:p>
            <a:pPr indent="-304791" lvl="1" marL="609585" rtl="0" algn="l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If the project was done on time</a:t>
            </a:r>
            <a:endParaRPr/>
          </a:p>
          <a:p>
            <a:pPr indent="0" lvl="1" marL="304793" rtl="0" algn="l">
              <a:spcBef>
                <a:spcPts val="533"/>
              </a:spcBef>
              <a:spcAft>
                <a:spcPts val="0"/>
              </a:spcAft>
              <a:buSzPts val="2667"/>
              <a:buNone/>
            </a:pPr>
            <a:r>
              <a:t/>
            </a:r>
            <a:endParaRPr/>
          </a:p>
          <a:p>
            <a:pPr indent="0" lvl="1" marL="304793" rtl="0" algn="l">
              <a:spcBef>
                <a:spcPts val="533"/>
              </a:spcBef>
              <a:spcAft>
                <a:spcPts val="0"/>
              </a:spcAft>
              <a:buSzPts val="2667"/>
              <a:buNone/>
            </a:pPr>
            <a:r>
              <a:t/>
            </a:r>
            <a:endParaRPr/>
          </a:p>
          <a:p>
            <a:pPr indent="-135437" lvl="1" marL="609585" rtl="0" algn="l">
              <a:spcBef>
                <a:spcPts val="533"/>
              </a:spcBef>
              <a:spcAft>
                <a:spcPts val="0"/>
              </a:spcAft>
              <a:buSzPts val="2667"/>
              <a:buNone/>
            </a:pPr>
            <a:r>
              <a:t/>
            </a:r>
            <a:endParaRPr/>
          </a:p>
          <a:p>
            <a:pPr indent="-1015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None/>
            </a:pPr>
            <a:r>
              <a:t/>
            </a:r>
            <a:endParaRPr/>
          </a:p>
          <a:p>
            <a:pPr indent="-1015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None/>
            </a:pPr>
            <a:r>
              <a:t/>
            </a:r>
            <a:endParaRPr/>
          </a:p>
        </p:txBody>
      </p:sp>
      <p:pic>
        <p:nvPicPr>
          <p:cNvPr descr="Stock investing: Want to invest in the right stock? Look at the company's  customer satisfaction levels - The Economic Times" id="113" name="Google Shape;113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51558" y="3413983"/>
            <a:ext cx="2466975" cy="18478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ow to Increase Teamwork to Ensure Project Success – LMA Consulting Group,  Inc. — Lisa Anderson" id="114" name="Google Shape;114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51558" y="2327260"/>
            <a:ext cx="2762250" cy="16573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ow Do I Finish Presentations on Time?" id="115" name="Google Shape;115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871253" y="4704522"/>
            <a:ext cx="2031402" cy="20314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7"/>
          <p:cNvSpPr txBox="1"/>
          <p:nvPr>
            <p:ph idx="2" type="body"/>
          </p:nvPr>
        </p:nvSpPr>
        <p:spPr>
          <a:xfrm>
            <a:off x="272085" y="958452"/>
            <a:ext cx="11589952" cy="6963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700"/>
              <a:buNone/>
            </a:pPr>
            <a:r>
              <a:rPr lang="en-US"/>
              <a:t>Teamwork</a:t>
            </a:r>
            <a:endParaRPr/>
          </a:p>
        </p:txBody>
      </p:sp>
      <p:sp>
        <p:nvSpPr>
          <p:cNvPr id="121" name="Google Shape;121;p7"/>
          <p:cNvSpPr txBox="1"/>
          <p:nvPr>
            <p:ph idx="3" type="body"/>
          </p:nvPr>
        </p:nvSpPr>
        <p:spPr>
          <a:xfrm>
            <a:off x="272085" y="1744225"/>
            <a:ext cx="11589952" cy="3767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04792" lvl="0" marL="304792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An important part of completing a project is teamwork. If a team works well together, projects are more successful.</a:t>
            </a:r>
            <a:endParaRPr/>
          </a:p>
          <a:p>
            <a:pPr indent="-1015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None/>
            </a:pPr>
            <a:r>
              <a:t/>
            </a:r>
            <a:endParaRPr/>
          </a:p>
          <a:p>
            <a:pPr indent="-3047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When a team works well together, the project can get done even faster than normal</a:t>
            </a:r>
            <a:endParaRPr/>
          </a:p>
          <a:p>
            <a:pPr indent="-304791" lvl="1" marL="609585" rtl="0" algn="l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It can turn out even better too!</a:t>
            </a:r>
            <a:endParaRPr/>
          </a:p>
          <a:p>
            <a:pPr indent="-135437" lvl="1" marL="609585" rtl="0" algn="l">
              <a:spcBef>
                <a:spcPts val="533"/>
              </a:spcBef>
              <a:spcAft>
                <a:spcPts val="0"/>
              </a:spcAft>
              <a:buSzPts val="2667"/>
              <a:buNone/>
            </a:pPr>
            <a:r>
              <a:t/>
            </a:r>
            <a:endParaRPr/>
          </a:p>
          <a:p>
            <a:pPr indent="-3047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A good leader can help make teamwork better</a:t>
            </a:r>
            <a:endParaRPr/>
          </a:p>
          <a:p>
            <a:pPr indent="-135437" lvl="1" marL="609585" rtl="0" algn="l">
              <a:spcBef>
                <a:spcPts val="533"/>
              </a:spcBef>
              <a:spcAft>
                <a:spcPts val="0"/>
              </a:spcAft>
              <a:buSzPts val="2667"/>
              <a:buNone/>
            </a:pPr>
            <a:r>
              <a:t/>
            </a:r>
            <a:endParaRPr/>
          </a:p>
          <a:p>
            <a:pPr indent="-135437" lvl="1" marL="609585" rtl="0" algn="l">
              <a:spcBef>
                <a:spcPts val="533"/>
              </a:spcBef>
              <a:spcAft>
                <a:spcPts val="0"/>
              </a:spcAft>
              <a:buSzPts val="2667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8"/>
          <p:cNvSpPr txBox="1"/>
          <p:nvPr>
            <p:ph idx="2" type="body"/>
          </p:nvPr>
        </p:nvSpPr>
        <p:spPr>
          <a:xfrm>
            <a:off x="272085" y="958452"/>
            <a:ext cx="11589952" cy="6963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700"/>
              <a:buNone/>
            </a:pPr>
            <a:r>
              <a:rPr lang="en-US"/>
              <a:t>Customer Satisfaction</a:t>
            </a:r>
            <a:endParaRPr/>
          </a:p>
        </p:txBody>
      </p:sp>
      <p:sp>
        <p:nvSpPr>
          <p:cNvPr id="127" name="Google Shape;127;p8"/>
          <p:cNvSpPr txBox="1"/>
          <p:nvPr>
            <p:ph idx="3" type="body"/>
          </p:nvPr>
        </p:nvSpPr>
        <p:spPr>
          <a:xfrm>
            <a:off x="272085" y="1744225"/>
            <a:ext cx="11589952" cy="3767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04792" lvl="0" marL="304792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A project is usually done for a customer</a:t>
            </a:r>
            <a:endParaRPr/>
          </a:p>
          <a:p>
            <a:pPr indent="-304791" lvl="1" marL="609585" rtl="0" algn="l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The customer can be your teacher, your parents, or yourself!</a:t>
            </a:r>
            <a:endParaRPr/>
          </a:p>
          <a:p>
            <a:pPr indent="-3047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A happy customer will get the thing they wanted when they wanted it. BUT it also has to be how they wanted it.</a:t>
            </a:r>
            <a:endParaRPr/>
          </a:p>
          <a:p>
            <a:pPr indent="-304791" lvl="1" marL="609585" rtl="0" algn="l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If you deliver a cake for a birthday and you deliver it on time, that’s good. BUT the customer will still be unhappy if the name on the cake is wrong!</a:t>
            </a:r>
            <a:endParaRPr/>
          </a:p>
          <a:p>
            <a:pPr indent="-135437" lvl="1" marL="609585" rtl="0" algn="l">
              <a:spcBef>
                <a:spcPts val="533"/>
              </a:spcBef>
              <a:spcAft>
                <a:spcPts val="0"/>
              </a:spcAft>
              <a:buSzPts val="2667"/>
              <a:buNone/>
            </a:pPr>
            <a:r>
              <a:t/>
            </a:r>
            <a:endParaRPr/>
          </a:p>
        </p:txBody>
      </p:sp>
      <p:pic>
        <p:nvPicPr>
          <p:cNvPr descr="Erica's Cake — Birthday Cakes | Cake, New cake, Icing recipe" id="128" name="Google Shape;128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968487" y="5312174"/>
            <a:ext cx="1605934" cy="149565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epressed Girl Clip Art (Page 3) - Line.17QQ.com" id="129" name="Google Shape;129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075799" y="5087541"/>
            <a:ext cx="768410" cy="1770459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8"/>
          <p:cNvSpPr txBox="1"/>
          <p:nvPr/>
        </p:nvSpPr>
        <p:spPr>
          <a:xfrm>
            <a:off x="4969781" y="4828875"/>
            <a:ext cx="1331735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Brianna</a:t>
            </a:r>
            <a:endParaRPr/>
          </a:p>
        </p:txBody>
      </p:sp>
      <p:cxnSp>
        <p:nvCxnSpPr>
          <p:cNvPr id="131" name="Google Shape;131;p8"/>
          <p:cNvCxnSpPr/>
          <p:nvPr/>
        </p:nvCxnSpPr>
        <p:spPr>
          <a:xfrm>
            <a:off x="1417983" y="5511800"/>
            <a:ext cx="2120347" cy="548201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sp>
        <p:nvSpPr>
          <p:cNvPr id="132" name="Google Shape;132;p8"/>
          <p:cNvSpPr txBox="1"/>
          <p:nvPr/>
        </p:nvSpPr>
        <p:spPr>
          <a:xfrm>
            <a:off x="626588" y="5242710"/>
            <a:ext cx="2047354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Wrong name!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9"/>
          <p:cNvSpPr txBox="1"/>
          <p:nvPr>
            <p:ph idx="2" type="body"/>
          </p:nvPr>
        </p:nvSpPr>
        <p:spPr>
          <a:xfrm>
            <a:off x="272085" y="958452"/>
            <a:ext cx="11589952" cy="6963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700"/>
              <a:buNone/>
            </a:pPr>
            <a:r>
              <a:rPr lang="en-US"/>
              <a:t>Time</a:t>
            </a:r>
            <a:endParaRPr/>
          </a:p>
        </p:txBody>
      </p:sp>
      <p:sp>
        <p:nvSpPr>
          <p:cNvPr id="138" name="Google Shape;138;p9"/>
          <p:cNvSpPr txBox="1"/>
          <p:nvPr>
            <p:ph idx="3" type="body"/>
          </p:nvPr>
        </p:nvSpPr>
        <p:spPr>
          <a:xfrm>
            <a:off x="272085" y="1744225"/>
            <a:ext cx="11589952" cy="3767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04792" lvl="0" marL="304792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Time is also a good way to see if a project was successful</a:t>
            </a:r>
            <a:endParaRPr/>
          </a:p>
          <a:p>
            <a:pPr indent="-1015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None/>
            </a:pPr>
            <a:r>
              <a:t/>
            </a:r>
            <a:endParaRPr/>
          </a:p>
          <a:p>
            <a:pPr indent="-3047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What if you don’t have your homework done on time?</a:t>
            </a:r>
            <a:endParaRPr/>
          </a:p>
          <a:p>
            <a:pPr indent="-304791" lvl="1" marL="609585" rtl="0" algn="l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Your teacher might get mad at you!</a:t>
            </a:r>
            <a:endParaRPr/>
          </a:p>
          <a:p>
            <a:pPr indent="-135437" lvl="1" marL="609585" rtl="0" algn="l">
              <a:spcBef>
                <a:spcPts val="533"/>
              </a:spcBef>
              <a:spcAft>
                <a:spcPts val="0"/>
              </a:spcAft>
              <a:buSzPts val="2667"/>
              <a:buNone/>
            </a:pPr>
            <a:r>
              <a:t/>
            </a:r>
            <a:endParaRPr/>
          </a:p>
          <a:p>
            <a:pPr indent="-3047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What happens if dinner is ready at 10pm instead of 6pm?</a:t>
            </a:r>
            <a:endParaRPr/>
          </a:p>
          <a:p>
            <a:pPr indent="-304791" lvl="1" marL="609585" rtl="0" algn="l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Everyone in the house will be so hungry!</a:t>
            </a:r>
            <a:endParaRPr/>
          </a:p>
          <a:p>
            <a:pPr indent="-135437" lvl="1" marL="609585" rtl="0" algn="l">
              <a:spcBef>
                <a:spcPts val="533"/>
              </a:spcBef>
              <a:spcAft>
                <a:spcPts val="0"/>
              </a:spcAft>
              <a:buSzPts val="2667"/>
              <a:buNone/>
            </a:pPr>
            <a:r>
              <a:t/>
            </a:r>
            <a:endParaRPr/>
          </a:p>
          <a:p>
            <a:pPr indent="0" lvl="1" marL="304793" rtl="0" algn="l">
              <a:spcBef>
                <a:spcPts val="533"/>
              </a:spcBef>
              <a:spcAft>
                <a:spcPts val="0"/>
              </a:spcAft>
              <a:buSzPts val="2667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RIT">
  <a:themeElements>
    <a:clrScheme name="RIT">
      <a:dk1>
        <a:srgbClr val="000000"/>
      </a:dk1>
      <a:lt1>
        <a:srgbClr val="FFFFFF"/>
      </a:lt1>
      <a:dk2>
        <a:srgbClr val="E36102"/>
      </a:dk2>
      <a:lt2>
        <a:srgbClr val="EEEEEE"/>
      </a:lt2>
      <a:accent1>
        <a:srgbClr val="83BD00"/>
      </a:accent1>
      <a:accent2>
        <a:srgbClr val="C3D600"/>
      </a:accent2>
      <a:accent3>
        <a:srgbClr val="009CBD"/>
      </a:accent3>
      <a:accent4>
        <a:srgbClr val="7D55C7"/>
      </a:accent4>
      <a:accent5>
        <a:srgbClr val="DA281C"/>
      </a:accent5>
      <a:accent6>
        <a:srgbClr val="F6BE00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2020-09-04T13:34:25Z</dcterms:created>
  <dc:creator>Alexandros Geronikos (RIT Student)</dc:creator>
</cp:coreProperties>
</file>