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4" r:id="rId5"/>
    <p:sldId id="266" r:id="rId6"/>
    <p:sldId id="267" r:id="rId7"/>
    <p:sldId id="268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72"/>
    <p:restoredTop sz="94699"/>
  </p:normalViewPr>
  <p:slideViewPr>
    <p:cSldViewPr snapToGrid="0" snapToObjects="1">
      <p:cViewPr varScale="1">
        <p:scale>
          <a:sx n="207" d="100"/>
          <a:sy n="207" d="100"/>
        </p:scale>
        <p:origin x="3856" y="168"/>
      </p:cViewPr>
      <p:guideLst>
        <p:guide orient="horz" pos="2160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AA58E5-7ADA-D37B-9E11-FA735B1D10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1D408-80CB-F7B1-653C-39864801E8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5BA123-C5AA-C747-9E47-24AE08044EA4}" type="datetimeFigureOut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1F70B8-B52F-2CCD-CF4B-960E2D9AFF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FBA388-A2D1-7617-FED6-F31202FD9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2BD35-19B6-E835-1EFE-D584E22EB4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A3C0-6864-5E3E-D95D-8252B135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686D77-485E-CD42-B499-DE190D6ECC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37B8-0BAA-0F18-00A9-05A818DC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494B-FE36-0249-B7AF-4DBCCA7DD7A4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7024-4780-08E5-403C-7C362A42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A5B8-84F2-C046-4313-36CAE023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5884-B685-4C44-9B06-AA0AFEF49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33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7342A-E98B-8E33-FBF4-E4A52FAB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39A9-07E5-0C45-9912-8712A96970E3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05B0-4E24-7238-C76B-2E4713FA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D18B-842E-8D72-C4A4-A329A60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E51D-9383-B342-8FDB-11FFE8AFE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877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B4EA-F9A8-EE47-2018-35CF15E5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5F5C-A6A7-FA49-A6C3-206552E68CC2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2BC1-867D-FFA8-63B7-7B15220B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4ABF-1A20-C329-51CE-9086C0EF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F9CF-89F1-0F40-9207-BEE55FEF3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072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D829-658C-EB9F-3AD5-8E4CFB23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3DD-871E-D249-8FD9-1477D125F70E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CB3A2-F46A-35DB-E00D-47BCF38E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8951-2AAB-47BB-B917-30B96F61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1CC9-9A6B-7F45-AADA-A741FAC8A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348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64865-6334-79DF-396F-78E7CA1D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BDAD-8648-C349-ABE9-887AD6621EAD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CEAA-3A47-EEFD-1BCD-9E0EF86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53A7-D738-684E-3EA1-790DDD0A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15F1C-3648-0C47-BA80-D5BF7B764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339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6BE5EA-EBF8-2B88-FAAB-CF24D7A5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5399-8D26-104B-A5E5-5BD5916D3697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1A16E2-FC8E-B5CF-73FD-066F3680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8BB8CD-9CA2-473B-4BFA-8307A02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DA781-ED18-124D-A00A-AEE44CB49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6025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CF676E-0DAF-9DB7-2A46-23ACBF2D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9268-05D7-A040-A413-B32CAA66C06E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FC9388-F996-0C54-1515-D215536F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411A60-64B4-18C8-C8F5-C511158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A2D2-8ACD-B04B-832E-F38F265A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589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B36944-B93A-05C3-7D6C-1BA0D98C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6D57-3AE2-1F4A-89DC-C33E76274A84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7C3A4A-BDD3-486E-FB92-919E47E3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E6C850-F91B-1E2F-784E-DB05EB47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0CBC-6EFD-644E-BDA6-1D3F263A5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6030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AEA478-E0D8-3449-3F63-539C2011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E018-DA95-B149-A218-1A7912B3480B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C8651A-4A9A-068A-77EB-EB9381E2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5E13A7-0BA8-40C6-1F9C-0E3FCA40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0972D-8D65-5C44-9A74-1902325EA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6848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50473-085B-1AC4-52D1-FDA85232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F255-C933-564C-A555-53B5ACEFC87D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9F2E8D-F95F-21BB-EE66-29E5FC97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E32DC5-7B9A-1815-A592-274D9E8F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F00A3-9ECE-9644-955D-A3B17200F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421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99365-55B2-A125-6A17-35DCB38F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87F9-F118-D24D-9495-390BCC124467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9B9D7A-EF78-DBB0-A855-C12790B2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F090E-9A0B-2FA6-CD2E-57E22BD5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C9D4-8ADC-5D4E-BB11-32DA98D90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970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C03A907-49C0-F2D9-89C7-DA7CEB03C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401D84-DB07-C127-754F-10E897A39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14D79-BC2C-B8E5-6055-B1A27EBC5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3D0CB-6320-794B-95FE-85651999A4E7}" type="datetime1">
              <a:rPr lang="en-US"/>
              <a:pPr>
                <a:defRPr/>
              </a:pPr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A2D02-7800-F63D-04C4-8461680F5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938A-D7A0-A268-ED47-2860B3F05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DCE456D-1660-144D-972C-3F000F66C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essert&#10;&#10;Description automatically generated">
            <a:extLst>
              <a:ext uri="{FF2B5EF4-FFF2-40B4-BE49-F238E27FC236}">
                <a16:creationId xmlns:a16="http://schemas.microsoft.com/office/drawing/2014/main" id="{D0A6A47B-D868-5FB7-1B9E-8F4DB756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70D3733-C472-E4BC-0072-79256BE8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272" y="1392749"/>
            <a:ext cx="6012129" cy="316084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Author’s Name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Name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College Name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April 5, 2023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79BB6-ECA7-9A82-2893-4BD8D48B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4098" name="Title 1">
            <a:extLst>
              <a:ext uri="{FF2B5EF4-FFF2-40B4-BE49-F238E27FC236}">
                <a16:creationId xmlns:a16="http://schemas.microsoft.com/office/drawing/2014/main" id="{77C7B8AA-C31E-582D-88C2-1E73E0D43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696913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is Arial Bold/36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75FD-DAC0-0B25-FB96-B169CF99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1804988"/>
            <a:ext cx="10515600" cy="4351337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Font = Arial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Size = 24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links = orange, underlined, remove all www.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http:// 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rit.edu</a:t>
            </a:r>
            <a:r>
              <a:rPr lang="en-US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academicaffairs</a:t>
            </a:r>
            <a:r>
              <a:rPr lang="en-US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graduateshowcase</a:t>
            </a:r>
            <a:r>
              <a:rPr lang="en-US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4101" name="TextBox 9">
            <a:extLst>
              <a:ext uri="{FF2B5EF4-FFF2-40B4-BE49-F238E27FC236}">
                <a16:creationId xmlns:a16="http://schemas.microsoft.com/office/drawing/2014/main" id="{FE2D0A5C-BEB8-C362-D58F-0EC6BDBC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F8056-22B9-812C-F76B-AA558EE1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B988DBAE-0948-4947-BC53-698D0C409A5E}" type="slidenum">
              <a:rPr lang="en-US" altLang="en-US">
                <a:solidFill>
                  <a:srgbClr val="898989"/>
                </a:solidFill>
              </a:rPr>
              <a:pPr algn="ctr"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0F2A86CD-5941-0E67-1CA4-3E35E7A4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E92D53C6-72AE-B21D-3E5E-334BACACF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696913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B176-92D7-9B1A-DC29-7E98377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793875"/>
            <a:ext cx="10515600" cy="435133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text as much as possible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bullet point is at 24 points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square bullets for indented points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Sub-font for indented text is at 20 points</a:t>
            </a:r>
          </a:p>
          <a:p>
            <a:pPr lvl="2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Indented text size – 18, maintain square bullets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3F4884B-2552-D6DB-8A98-55034006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CB3B3831-507A-274A-9912-546270CF0C5A}" type="slidenum">
              <a:rPr lang="en-US" altLang="en-US">
                <a:solidFill>
                  <a:srgbClr val="898989"/>
                </a:solidFill>
              </a:rPr>
              <a:pPr algn="ctr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0EA20-FEA5-580C-2798-9CDB68AB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A190B10-959C-F2F6-6DB5-4B485FB9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618ED5A-FAB5-6F25-19CE-1327241E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EE8BFC63-AC4E-1C35-D339-76835D7CD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696913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Two-column Text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E17B50-6E82-5315-B529-D43051B4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03400"/>
            <a:ext cx="5675313" cy="3757613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Column of text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previous slide formatting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613863-A5A3-121E-94F4-C36DE24ED98B}"/>
              </a:ext>
            </a:extLst>
          </p:cNvPr>
          <p:cNvSpPr txBox="1">
            <a:spLocks/>
          </p:cNvSpPr>
          <p:nvPr/>
        </p:nvSpPr>
        <p:spPr>
          <a:xfrm>
            <a:off x="261938" y="1803400"/>
            <a:ext cx="5568950" cy="3822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Alignment for Two Columns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text as much as possible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CF817E0-97BA-4E0D-AC38-038D6C79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BEA7D71E-4048-8946-BFE2-C231692C2C13}" type="slidenum">
              <a:rPr lang="en-US" altLang="en-US">
                <a:solidFill>
                  <a:srgbClr val="898989"/>
                </a:solidFill>
              </a:rPr>
              <a:pPr algn="ctr"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B9550-5591-77D0-12C9-82708B9C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88CB9F1D-063D-2625-6CF3-F63F1728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3E1C4931-82AB-8A37-3AAC-90C7390B0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46AB512E-567E-EB6C-3446-A25776CE0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696913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and Text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18ACDE-5070-C185-FC62-C185EF17152D}"/>
              </a:ext>
            </a:extLst>
          </p:cNvPr>
          <p:cNvSpPr txBox="1">
            <a:spLocks/>
          </p:cNvSpPr>
          <p:nvPr/>
        </p:nvSpPr>
        <p:spPr>
          <a:xfrm>
            <a:off x="261938" y="1797050"/>
            <a:ext cx="64674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use an image, align the top of the image with the top of the heading text.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enough white space between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of the image and the URL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the right side of the image with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RIT and showcase logo’s right edge.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image height = 540 pixels. </a:t>
            </a:r>
          </a:p>
        </p:txBody>
      </p:sp>
      <p:grpSp>
        <p:nvGrpSpPr>
          <p:cNvPr id="7171" name="Group 18">
            <a:extLst>
              <a:ext uri="{FF2B5EF4-FFF2-40B4-BE49-F238E27FC236}">
                <a16:creationId xmlns:a16="http://schemas.microsoft.com/office/drawing/2014/main" id="{AFE8A896-2BD1-D1A7-EE56-35C21397F516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1174750"/>
            <a:ext cx="6200775" cy="5133975"/>
            <a:chOff x="5677216" y="1226576"/>
            <a:chExt cx="6200537" cy="5134636"/>
          </a:xfrm>
        </p:grpSpPr>
        <p:pic>
          <p:nvPicPr>
            <p:cNvPr id="7176" name="Picture 2">
              <a:extLst>
                <a:ext uri="{FF2B5EF4-FFF2-40B4-BE49-F238E27FC236}">
                  <a16:creationId xmlns:a16="http://schemas.microsoft.com/office/drawing/2014/main" id="{CF6B5CF7-800E-701F-04FA-42BDC477F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303" y="1226576"/>
              <a:ext cx="4203450" cy="467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314CD7-16AD-DC49-4804-95212E9479E1}"/>
                </a:ext>
              </a:extLst>
            </p:cNvPr>
            <p:cNvCxnSpPr/>
            <p:nvPr/>
          </p:nvCxnSpPr>
          <p:spPr>
            <a:xfrm flipH="1">
              <a:off x="5677216" y="1234515"/>
              <a:ext cx="1792219" cy="0"/>
            </a:xfrm>
            <a:prstGeom prst="line">
              <a:avLst/>
            </a:prstGeom>
            <a:ln w="222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C2B8E9-4583-ACF6-780F-84103572F7B0}"/>
                </a:ext>
              </a:extLst>
            </p:cNvPr>
            <p:cNvCxnSpPr/>
            <p:nvPr/>
          </p:nvCxnSpPr>
          <p:spPr>
            <a:xfrm flipH="1">
              <a:off x="6755088" y="6361212"/>
              <a:ext cx="1793806" cy="0"/>
            </a:xfrm>
            <a:prstGeom prst="line">
              <a:avLst/>
            </a:prstGeom>
            <a:ln w="222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AE6633-E5EF-BDFD-B3B5-1AE1519EFF7E}"/>
                </a:ext>
              </a:extLst>
            </p:cNvPr>
            <p:cNvCxnSpPr/>
            <p:nvPr/>
          </p:nvCxnSpPr>
          <p:spPr>
            <a:xfrm flipH="1">
              <a:off x="6755088" y="5911892"/>
              <a:ext cx="1793806" cy="0"/>
            </a:xfrm>
            <a:prstGeom prst="line">
              <a:avLst/>
            </a:prstGeom>
            <a:ln w="222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6064AE3-FEBF-8876-3493-632A01854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3221" y="5929356"/>
              <a:ext cx="0" cy="412803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FCF679-A9F4-A296-066B-DCCB02A08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7753" y="5891252"/>
              <a:ext cx="0" cy="427093"/>
            </a:xfrm>
            <a:prstGeom prst="line">
              <a:avLst/>
            </a:prstGeom>
            <a:ln w="222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12E6430-2380-DAD2-7E3F-9BA348FE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491FE285-872D-CE40-BCAA-8E8FC478BE30}" type="slidenum">
              <a:rPr lang="en-US" altLang="en-US">
                <a:solidFill>
                  <a:srgbClr val="898989"/>
                </a:solidFill>
              </a:rPr>
              <a:pPr algn="ctr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3381E-27AD-62D1-AF7A-F13A6260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08F3AC7C-A141-F89E-A6A2-CE74AE37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19F19ECC-1F95-9CD1-4106-A428531CE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92DEFFA4-C7D1-0CA3-16B8-C2E0836ED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695325"/>
            <a:ext cx="10515600" cy="1325563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and Text Slide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F5E15-328F-16ED-CE5B-A9E32EBC240E}"/>
              </a:ext>
            </a:extLst>
          </p:cNvPr>
          <p:cNvSpPr txBox="1">
            <a:spLocks/>
          </p:cNvSpPr>
          <p:nvPr/>
        </p:nvSpPr>
        <p:spPr>
          <a:xfrm>
            <a:off x="261938" y="1803400"/>
            <a:ext cx="592931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Art or graphic display options within .ppt, all captions remain in Arial.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use chart, align the top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chart with the top of the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text.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F8465D74-66CA-11A2-714A-7BCE3F759479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039813"/>
            <a:ext cx="6113462" cy="4829175"/>
            <a:chOff x="5363713" y="1091402"/>
            <a:chExt cx="6113680" cy="4829136"/>
          </a:xfrm>
        </p:grpSpPr>
        <p:graphicFrame>
          <p:nvGraphicFramePr>
            <p:cNvPr id="8200" name="Chart 6">
              <a:extLst>
                <a:ext uri="{FF2B5EF4-FFF2-40B4-BE49-F238E27FC236}">
                  <a16:creationId xmlns:a16="http://schemas.microsoft.com/office/drawing/2014/main" id="{FB2746B8-B19F-131E-0D7B-AC7C0025EB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11193" y="1040602"/>
            <a:ext cx="4917000" cy="493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10261600" imgH="10312400" progId="Excel.Chart.8">
                    <p:embed followColorScheme="full"/>
                  </p:oleObj>
                </mc:Choice>
                <mc:Fallback>
                  <p:oleObj name="Chart" r:id="rId2" imgW="10261600" imgH="10312400" progId="Excel.Chart.8">
                    <p:embed followColorScheme="full"/>
                    <p:pic>
                      <p:nvPicPr>
                        <p:cNvPr id="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1193" y="1040602"/>
                          <a:ext cx="4917000" cy="49307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3103-EE4C-F20F-D667-C1C858804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3713" y="1235863"/>
              <a:ext cx="3092560" cy="0"/>
            </a:xfrm>
            <a:prstGeom prst="line">
              <a:avLst/>
            </a:prstGeom>
            <a:ln w="222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CCB0F3F-8F2D-B9F7-9270-CFB4F8CA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FCFCB7E7-E03D-5D4D-B9A3-286585E3F540}" type="slidenum">
              <a:rPr lang="en-US" altLang="en-US">
                <a:solidFill>
                  <a:srgbClr val="898989"/>
                </a:solidFill>
              </a:rPr>
              <a:pPr algn="ctr"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8BFDC-3C2B-29F3-67AB-E9C4A545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3F0C2AA2-9151-AC38-6148-C211A6F3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278FA17D-38F6-DC6E-79B4-8B3CCE35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557B18E7-C4C1-9EEB-313C-B32C11711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700088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Only Slide</a:t>
            </a:r>
          </a:p>
        </p:txBody>
      </p:sp>
      <p:graphicFrame>
        <p:nvGraphicFramePr>
          <p:cNvPr id="9218" name="Chart 7">
            <a:extLst>
              <a:ext uri="{FF2B5EF4-FFF2-40B4-BE49-F238E27FC236}">
                <a16:creationId xmlns:a16="http://schemas.microsoft.com/office/drawing/2014/main" id="{F5908E41-B150-E0D0-4790-A189DF9EBE7E}"/>
              </a:ext>
            </a:extLst>
          </p:cNvPr>
          <p:cNvGraphicFramePr>
            <a:graphicFrameLocks/>
          </p:cNvGraphicFramePr>
          <p:nvPr/>
        </p:nvGraphicFramePr>
        <p:xfrm>
          <a:off x="2944813" y="1751013"/>
          <a:ext cx="6302375" cy="423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3169900" imgH="8851900" progId="Excel.Chart.8">
                  <p:embed followColorScheme="full"/>
                </p:oleObj>
              </mc:Choice>
              <mc:Fallback>
                <p:oleObj name="Chart" r:id="rId2" imgW="13169900" imgH="8851900" progId="Excel.Chart.8">
                  <p:embed followColorScheme="full"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1751013"/>
                        <a:ext cx="6302375" cy="423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259B845-28D5-E049-C11B-03316B75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1DD728B-A030-7349-A730-684B2509872D}" type="slidenum">
              <a:rPr lang="en-US" altLang="en-US">
                <a:solidFill>
                  <a:srgbClr val="898989"/>
                </a:solidFill>
              </a:rPr>
              <a:pPr algn="ctr"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DACC-6921-D99F-67B3-0F7B8A53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941FB294-47F2-55F7-A457-7BCBEBA2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28B69860-9AA9-748A-6865-09FF525F5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F5A77A8F-9D85-BF69-4633-38F9F94A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700088"/>
            <a:ext cx="10515600" cy="13255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(Video)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F423DCC-D92E-815A-0114-2792CB89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6038"/>
            <a:ext cx="1219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E71A412-15F9-A849-AAF9-D289D0B293E1}" type="slidenum">
              <a:rPr lang="en-US" altLang="en-US">
                <a:solidFill>
                  <a:srgbClr val="898989"/>
                </a:solidFill>
              </a:rPr>
              <a:pPr algn="ctr"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1D0A9-59A0-C035-A883-7B71D157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49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912D3214-EB4C-9A59-83F4-94F71C1E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38411"/>
            <a:ext cx="903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A784E88-BAE0-4E02-4BD8-64CF23AA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96" y="6451456"/>
            <a:ext cx="2351284" cy="254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69638-BF24-0A7D-FB6A-7E6A590A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041A6F-1BC2-8048-9B26-A0F56AC3B8D1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" name="Picture 5" descr="A picture containing text, dessert&#10;&#10;Description automatically generated">
            <a:extLst>
              <a:ext uri="{FF2B5EF4-FFF2-40B4-BE49-F238E27FC236}">
                <a16:creationId xmlns:a16="http://schemas.microsoft.com/office/drawing/2014/main" id="{D5CEEACD-D12D-5AB3-FA07-9A2DB8F6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5">
            <a:extLst>
              <a:ext uri="{FF2B5EF4-FFF2-40B4-BE49-F238E27FC236}">
                <a16:creationId xmlns:a16="http://schemas.microsoft.com/office/drawing/2014/main" id="{8F86CCC5-1EDF-7749-719A-53332E6BCD1C}"/>
              </a:ext>
            </a:extLst>
          </p:cNvPr>
          <p:cNvSpPr txBox="1">
            <a:spLocks/>
          </p:cNvSpPr>
          <p:nvPr/>
        </p:nvSpPr>
        <p:spPr bwMode="auto">
          <a:xfrm>
            <a:off x="505272" y="1276148"/>
            <a:ext cx="6012129" cy="31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261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Calibri Light</vt:lpstr>
      <vt:lpstr>Wingdings</vt:lpstr>
      <vt:lpstr>Office Theme</vt:lpstr>
      <vt:lpstr>Microsoft Excel Chart</vt:lpstr>
      <vt:lpstr>PowerPoint Presentation</vt:lpstr>
      <vt:lpstr>Slide Title is Arial Bold/36 Points </vt:lpstr>
      <vt:lpstr>Text Hierarchy</vt:lpstr>
      <vt:lpstr>Two-column Text Slide</vt:lpstr>
      <vt:lpstr>Image and Text Slide</vt:lpstr>
      <vt:lpstr>Chart and Text Slide</vt:lpstr>
      <vt:lpstr>Chart Only Slide</vt:lpstr>
      <vt:lpstr>Media (Video)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Jackson</dc:creator>
  <cp:lastModifiedBy>Chris Jackson</cp:lastModifiedBy>
  <cp:revision>29</cp:revision>
  <dcterms:created xsi:type="dcterms:W3CDTF">2018-07-10T15:21:46Z</dcterms:created>
  <dcterms:modified xsi:type="dcterms:W3CDTF">2023-02-28T17:02:55Z</dcterms:modified>
</cp:coreProperties>
</file>