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741C7-48FE-4C99-ACE6-4D4B733376A1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AF2F45-2F13-440E-9C34-4F07217D9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837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AF2F45-2F13-440E-9C34-4F07217D97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878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Suggestion Box/Submission Form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AF2F45-2F13-440E-9C34-4F07217D978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413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it.edu/ntid/SP2025" TargetMode="External"/><Relationship Id="rId2" Type="http://schemas.openxmlformats.org/officeDocument/2006/relationships/hyperlink" Target="https://reserve.rit.edu/BrowseReservations.aspx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e/1FAIpQLSermel7AkaoY9f1UQ1IO8ak6KLo8VIbvDQwklgYPXa5LSTyLA/viewform" TargetMode="External"/><Relationship Id="rId2" Type="http://schemas.openxmlformats.org/officeDocument/2006/relationships/hyperlink" Target="https://www.ntid.rit.edu/committees/ns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NTID STAFF SENATE MEET &amp; GREET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September 20,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11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Forget!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0321" y="2460567"/>
            <a:ext cx="108743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NTID Strategic Planning 2025: Opportunity for Feedback</a:t>
            </a:r>
          </a:p>
          <a:p>
            <a:endParaRPr lang="en-US" sz="2400" dirty="0"/>
          </a:p>
          <a:p>
            <a:r>
              <a:rPr lang="en-US" dirty="0" smtClean="0"/>
              <a:t>Mon </a:t>
            </a:r>
            <a:r>
              <a:rPr lang="en-US" dirty="0"/>
              <a:t>Sep 23, 2019, 1:30 – 3:30 pm          </a:t>
            </a:r>
            <a:r>
              <a:rPr lang="en-US" u="sng" dirty="0">
                <a:hlinkClick r:id="rId2"/>
              </a:rPr>
              <a:t>Student Development Center (055) - CSD-1300/1310 Combo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Fri </a:t>
            </a:r>
            <a:r>
              <a:rPr lang="en-US" dirty="0"/>
              <a:t>Sep 27, 2019, 10 – 12 noon                 </a:t>
            </a:r>
            <a:r>
              <a:rPr lang="en-US" u="sng" dirty="0">
                <a:hlinkClick r:id="rId2"/>
              </a:rPr>
              <a:t>Campus Center (003CPC) - CPC-2610 Bamboo Room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b="1" u="sng" dirty="0"/>
              <a:t>Online Survey:</a:t>
            </a:r>
            <a:endParaRPr lang="en-US" dirty="0"/>
          </a:p>
          <a:p>
            <a:r>
              <a:rPr lang="en-US" dirty="0"/>
              <a:t>You can also provide feedback through </a:t>
            </a:r>
            <a:r>
              <a:rPr lang="en-US" dirty="0" smtClean="0"/>
              <a:t>an online </a:t>
            </a:r>
            <a:r>
              <a:rPr lang="en-US" dirty="0"/>
              <a:t>survey, which will remain open until September </a:t>
            </a:r>
            <a:r>
              <a:rPr lang="en-US" dirty="0" smtClean="0"/>
              <a:t>30</a:t>
            </a:r>
            <a:r>
              <a:rPr lang="en-US" baseline="30000" dirty="0" smtClean="0"/>
              <a:t>th</a:t>
            </a:r>
            <a:endParaRPr lang="en-US" dirty="0"/>
          </a:p>
          <a:p>
            <a:r>
              <a:rPr lang="en-US" u="sng" dirty="0">
                <a:hlinkClick r:id="rId3"/>
              </a:rPr>
              <a:t>https://www.rit.edu/ntid/SP2025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651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are the senators?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Exempt</a:t>
            </a:r>
          </a:p>
          <a:p>
            <a:pPr lvl="1"/>
            <a:r>
              <a:rPr lang="en-US" dirty="0" smtClean="0"/>
              <a:t>Tabitha Jacques – Chair</a:t>
            </a:r>
          </a:p>
          <a:p>
            <a:pPr lvl="1"/>
            <a:r>
              <a:rPr lang="en-US" dirty="0" smtClean="0"/>
              <a:t>Timothy Sanger II</a:t>
            </a:r>
          </a:p>
          <a:p>
            <a:pPr lvl="1"/>
            <a:r>
              <a:rPr lang="en-US" dirty="0" smtClean="0"/>
              <a:t>Skip Flanagan (ad hoc member)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Non-Exempt</a:t>
            </a:r>
            <a:endParaRPr lang="en-US" dirty="0"/>
          </a:p>
          <a:p>
            <a:pPr lvl="1"/>
            <a:r>
              <a:rPr lang="en-US" dirty="0" smtClean="0"/>
              <a:t>Cheryl </a:t>
            </a:r>
            <a:r>
              <a:rPr lang="en-US" dirty="0" err="1" smtClean="0"/>
              <a:t>Bovard</a:t>
            </a:r>
            <a:r>
              <a:rPr lang="en-US" dirty="0" smtClean="0"/>
              <a:t> – Vice Chair</a:t>
            </a:r>
          </a:p>
          <a:p>
            <a:pPr lvl="1"/>
            <a:r>
              <a:rPr lang="en-US" dirty="0" smtClean="0"/>
              <a:t>Jeremy S. Zehr – Secretary</a:t>
            </a:r>
          </a:p>
          <a:p>
            <a:pPr lvl="1"/>
            <a:r>
              <a:rPr lang="en-US" dirty="0" smtClean="0"/>
              <a:t>Sarah </a:t>
            </a:r>
            <a:r>
              <a:rPr lang="en-US" dirty="0" err="1" smtClean="0"/>
              <a:t>Schneckenburger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Jenna Stein</a:t>
            </a:r>
          </a:p>
          <a:p>
            <a:pPr lvl="1"/>
            <a:r>
              <a:rPr lang="en-US" dirty="0" smtClean="0"/>
              <a:t>Katie </a:t>
            </a:r>
            <a:r>
              <a:rPr lang="en-US" dirty="0" err="1" smtClean="0"/>
              <a:t>Zuris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25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the NSS do?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0321" y="2445386"/>
            <a:ext cx="10387780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 NTID </a:t>
            </a:r>
            <a:r>
              <a:rPr lang="en-US" sz="2400" dirty="0"/>
              <a:t>Staff Senate only represents staff members who work for NTID, </a:t>
            </a:r>
            <a:endParaRPr lang="en-US" sz="2400" dirty="0" smtClean="0"/>
          </a:p>
          <a:p>
            <a:r>
              <a:rPr lang="en-US" sz="2400" dirty="0" smtClean="0"/>
              <a:t>whereas </a:t>
            </a:r>
            <a:r>
              <a:rPr lang="en-US" sz="2400" dirty="0"/>
              <a:t>RIT Staff Council is </a:t>
            </a:r>
            <a:r>
              <a:rPr lang="en-US" sz="2400" dirty="0" smtClean="0"/>
              <a:t>for </a:t>
            </a:r>
            <a:r>
              <a:rPr lang="en-US" sz="2400" dirty="0"/>
              <a:t>all staff members that work on campus.  </a:t>
            </a:r>
            <a:endParaRPr lang="en-US" sz="2400" dirty="0" smtClean="0"/>
          </a:p>
          <a:p>
            <a:r>
              <a:rPr lang="en-US" sz="2400" dirty="0" smtClean="0"/>
              <a:t>Similarly</a:t>
            </a:r>
            <a:r>
              <a:rPr lang="en-US" sz="2400" dirty="0"/>
              <a:t>, RIT Academic Senate is for all RIT faculty </a:t>
            </a:r>
            <a:r>
              <a:rPr lang="en-US" sz="2400" dirty="0" smtClean="0"/>
              <a:t>and NTID </a:t>
            </a:r>
            <a:r>
              <a:rPr lang="en-US" sz="2400" dirty="0"/>
              <a:t>Faculty </a:t>
            </a:r>
            <a:endParaRPr lang="en-US" sz="2400" dirty="0" smtClean="0"/>
          </a:p>
          <a:p>
            <a:r>
              <a:rPr lang="en-US" sz="2400" dirty="0" smtClean="0"/>
              <a:t>Congress </a:t>
            </a:r>
            <a:r>
              <a:rPr lang="en-US" sz="2400" dirty="0"/>
              <a:t>represents NTID faculty. 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When do I approach an NSS senator 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									vs. 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			                             when do I approach a Staff Council Rep?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13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contact a Senator?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0" y="2344824"/>
            <a:ext cx="9613861" cy="3599316"/>
          </a:xfrm>
        </p:spPr>
        <p:txBody>
          <a:bodyPr/>
          <a:lstStyle/>
          <a:p>
            <a:r>
              <a:rPr lang="en-US" dirty="0"/>
              <a:t>You can reach out to any senator via their RIT e-mail addresses, which can be found under membership on our website.  </a:t>
            </a:r>
            <a:r>
              <a:rPr lang="en-US" u="sng" dirty="0">
                <a:hlinkClick r:id="rId2"/>
              </a:rPr>
              <a:t>https://www.ntid.rit.edu/committees/nss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If you would like to reach us </a:t>
            </a:r>
            <a:r>
              <a:rPr lang="en-US" dirty="0" smtClean="0"/>
              <a:t>anonymously, </a:t>
            </a:r>
            <a:r>
              <a:rPr lang="en-US" dirty="0"/>
              <a:t>you can do so at </a:t>
            </a:r>
            <a:r>
              <a:rPr lang="en-US" u="sng" dirty="0" smtClean="0">
                <a:hlinkClick r:id="rId3"/>
              </a:rPr>
              <a:t>Submission Form</a:t>
            </a:r>
            <a:endParaRPr lang="en-US" u="sng" dirty="0" smtClean="0"/>
          </a:p>
          <a:p>
            <a:pPr marL="0" indent="0">
              <a:buNone/>
            </a:pP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63173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does the NSS Meet?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meet once a month on a Friday, 2:30-3:30 pm</a:t>
            </a:r>
          </a:p>
          <a:p>
            <a:r>
              <a:rPr lang="en-US" dirty="0" smtClean="0"/>
              <a:t>Our next meeting dates are</a:t>
            </a:r>
          </a:p>
          <a:p>
            <a:pPr lvl="1"/>
            <a:r>
              <a:rPr lang="en-US" dirty="0" smtClean="0"/>
              <a:t>October </a:t>
            </a:r>
            <a:r>
              <a:rPr lang="en-US" dirty="0"/>
              <a:t>4</a:t>
            </a:r>
          </a:p>
          <a:p>
            <a:pPr lvl="1"/>
            <a:r>
              <a:rPr lang="en-US" dirty="0"/>
              <a:t>November 1</a:t>
            </a:r>
          </a:p>
          <a:p>
            <a:pPr lvl="1"/>
            <a:r>
              <a:rPr lang="en-US" dirty="0"/>
              <a:t>November 15 </a:t>
            </a:r>
            <a:r>
              <a:rPr lang="en-US" dirty="0" smtClean="0"/>
              <a:t>(Open Meeting)</a:t>
            </a:r>
            <a:endParaRPr lang="en-US" dirty="0"/>
          </a:p>
          <a:p>
            <a:pPr lvl="1"/>
            <a:r>
              <a:rPr lang="en-US" dirty="0"/>
              <a:t>December 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88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659481"/>
          </a:xfrm>
        </p:spPr>
        <p:txBody>
          <a:bodyPr>
            <a:normAutofit/>
          </a:bodyPr>
          <a:lstStyle/>
          <a:p>
            <a:r>
              <a:rPr lang="en-US" dirty="0" smtClean="0"/>
              <a:t>Thank you for filling out the survey! </a:t>
            </a:r>
          </a:p>
          <a:p>
            <a:endParaRPr lang="en-US" dirty="0" smtClean="0"/>
          </a:p>
          <a:p>
            <a:pPr lvl="0"/>
            <a:r>
              <a:rPr lang="en-US" dirty="0"/>
              <a:t>THE TOP ISSUES/CONCERNS/IDEAS SHARED FROM SPRING SURVEY:</a:t>
            </a:r>
          </a:p>
          <a:p>
            <a:pPr marL="742950" lvl="1" indent="-285750"/>
            <a:r>
              <a:rPr lang="en-US" dirty="0"/>
              <a:t>Communication/ASL skills  24%</a:t>
            </a:r>
          </a:p>
          <a:p>
            <a:pPr marL="742950" lvl="1" indent="-285750"/>
            <a:r>
              <a:rPr lang="en-US" dirty="0"/>
              <a:t>Transparency of communication 20%</a:t>
            </a:r>
          </a:p>
          <a:p>
            <a:pPr marL="742950" lvl="1" indent="-285750"/>
            <a:r>
              <a:rPr lang="en-US" dirty="0"/>
              <a:t>Career Ladders (HR issue) 15%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89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 concerns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0" y="2495135"/>
            <a:ext cx="9613861" cy="400238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We cannot address HR issues, only to bring them to the attention of HR.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Here are a list of topics identified on the survey pertaining to HR and were shared with them:</a:t>
            </a:r>
          </a:p>
          <a:p>
            <a:pPr lvl="1"/>
            <a:r>
              <a:rPr lang="en-US" dirty="0"/>
              <a:t>Career Ladders and Career Advancement</a:t>
            </a:r>
          </a:p>
          <a:p>
            <a:pPr lvl="1"/>
            <a:r>
              <a:rPr lang="en-US" dirty="0"/>
              <a:t>Benefits and </a:t>
            </a:r>
            <a:r>
              <a:rPr lang="en-US" dirty="0" smtClean="0"/>
              <a:t>Pay/Wage </a:t>
            </a:r>
            <a:r>
              <a:rPr lang="en-US" dirty="0"/>
              <a:t>bands</a:t>
            </a:r>
          </a:p>
          <a:p>
            <a:pPr lvl="1"/>
            <a:r>
              <a:rPr lang="en-US" dirty="0" smtClean="0"/>
              <a:t>Enrollment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We will invite HR to attend an NSS Open Forum.  More details to follow. </a:t>
            </a:r>
          </a:p>
        </p:txBody>
      </p:sp>
    </p:spTree>
    <p:extLst>
      <p:ext uri="{BB962C8B-B14F-4D97-AF65-F5344CB8AC3E}">
        <p14:creationId xmlns:p14="http://schemas.microsoft.com/office/powerpoint/2010/main" val="178852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Projects in the Works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identify one or two concerns from the survey and work on a solution. </a:t>
            </a:r>
          </a:p>
          <a:p>
            <a:r>
              <a:rPr lang="en-US" dirty="0" smtClean="0"/>
              <a:t>Work with Staff Assistants on improving their training experience </a:t>
            </a:r>
          </a:p>
          <a:p>
            <a:r>
              <a:rPr lang="en-US" dirty="0" smtClean="0"/>
              <a:t>Speed Mentoring/Networking Program</a:t>
            </a:r>
          </a:p>
        </p:txBody>
      </p:sp>
    </p:spTree>
    <p:extLst>
      <p:ext uri="{BB962C8B-B14F-4D97-AF65-F5344CB8AC3E}">
        <p14:creationId xmlns:p14="http://schemas.microsoft.com/office/powerpoint/2010/main" val="54789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Please answer these questions on the flip chart paper or add on a post-it note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4594" y="2088662"/>
            <a:ext cx="107161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en-US" sz="2400" dirty="0" smtClean="0"/>
              <a:t>Other </a:t>
            </a:r>
            <a:r>
              <a:rPr lang="en-US" sz="2400" dirty="0"/>
              <a:t>than offering ASL classes, can you share your suggestions or ideas how to increase signing proficiency? When offering ASL Classes, what should they cover? </a:t>
            </a:r>
            <a:endParaRPr lang="en-US" sz="2400" dirty="0" smtClean="0"/>
          </a:p>
          <a:p>
            <a:pPr lvl="0" fontAlgn="base"/>
            <a:endParaRPr lang="en-US" sz="2400" dirty="0"/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en-US" sz="2400" dirty="0"/>
              <a:t>How do we make it comfortable for people to be willing to sign for themselves in public?  We need your ideas</a:t>
            </a:r>
            <a:r>
              <a:rPr lang="en-US" sz="2400" dirty="0" smtClean="0"/>
              <a:t>!</a:t>
            </a:r>
          </a:p>
          <a:p>
            <a:pPr lvl="0" fontAlgn="base"/>
            <a:endParaRPr lang="en-US" sz="2400" dirty="0"/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en-US" sz="2400" dirty="0"/>
              <a:t>What do you like about working at NTID?  Let’s celebrate the positives! </a:t>
            </a:r>
            <a:endParaRPr lang="en-US" sz="2400" dirty="0" smtClean="0"/>
          </a:p>
          <a:p>
            <a:pPr lvl="0" fontAlgn="base"/>
            <a:endParaRPr lang="en-US" sz="2400" dirty="0"/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en-US" sz="2400" dirty="0" smtClean="0"/>
              <a:t>What </a:t>
            </a:r>
            <a:r>
              <a:rPr lang="en-US" sz="2400" dirty="0"/>
              <a:t>do you think the NSS should work on other than what was suggested through the survey? </a:t>
            </a:r>
            <a:endParaRPr lang="en-US" sz="2400" dirty="0" smtClean="0"/>
          </a:p>
          <a:p>
            <a:pPr lvl="0" fontAlgn="base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550208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6288</TotalTime>
  <Words>407</Words>
  <Application>Microsoft Office PowerPoint</Application>
  <PresentationFormat>Widescreen</PresentationFormat>
  <Paragraphs>75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Trebuchet MS</vt:lpstr>
      <vt:lpstr>Berlin</vt:lpstr>
      <vt:lpstr>NTID STAFF SENATE MEET &amp; GREET</vt:lpstr>
      <vt:lpstr>Who are the senators?</vt:lpstr>
      <vt:lpstr>What does the NSS do?</vt:lpstr>
      <vt:lpstr>How do I contact a Senator?</vt:lpstr>
      <vt:lpstr>When does the NSS Meet?</vt:lpstr>
      <vt:lpstr>Survey Results</vt:lpstr>
      <vt:lpstr>HR concerns </vt:lpstr>
      <vt:lpstr>Projects in the Works </vt:lpstr>
      <vt:lpstr>Please answer these questions on the flip chart paper or add on a post-it note</vt:lpstr>
      <vt:lpstr>Don’t Forget! </vt:lpstr>
    </vt:vector>
  </TitlesOfParts>
  <Company>Rochester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NTID STAFF SENATE MEET &amp; GREET</dc:title>
  <dc:creator>Jeremy Zehr</dc:creator>
  <cp:lastModifiedBy>Tabitha Jacques</cp:lastModifiedBy>
  <cp:revision>14</cp:revision>
  <dcterms:created xsi:type="dcterms:W3CDTF">2019-09-09T13:38:40Z</dcterms:created>
  <dcterms:modified xsi:type="dcterms:W3CDTF">2019-09-18T19:34:41Z</dcterms:modified>
</cp:coreProperties>
</file>