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81" r:id="rId7"/>
    <p:sldId id="282" r:id="rId8"/>
    <p:sldId id="284" r:id="rId9"/>
    <p:sldId id="278" r:id="rId10"/>
    <p:sldId id="289" r:id="rId11"/>
    <p:sldId id="288" r:id="rId12"/>
    <p:sldId id="283" r:id="rId13"/>
    <p:sldId id="286" r:id="rId14"/>
    <p:sldId id="287" r:id="rId15"/>
    <p:sldId id="266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280" autoAdjust="0"/>
  </p:normalViewPr>
  <p:slideViewPr>
    <p:cSldViewPr showGuides="1">
      <p:cViewPr varScale="1">
        <p:scale>
          <a:sx n="98" d="100"/>
          <a:sy n="98" d="100"/>
        </p:scale>
        <p:origin x="552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9/26/16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9/26/16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9/26/16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9/26/16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9/26/16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9/26/16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9/26/16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9/26/16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9/26/16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9/26/16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9/26/16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eloit.edu/mindset/2020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Incoming Class of </a:t>
            </a:r>
            <a:br>
              <a:rPr lang="en-US" dirty="0" smtClean="0"/>
            </a:br>
            <a:r>
              <a:rPr lang="en-US" dirty="0" smtClean="0"/>
              <a:t>SVP 2016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Amy </a:t>
            </a:r>
            <a:r>
              <a:rPr lang="en-US" dirty="0" err="1" smtClean="0"/>
              <a:t>Stornello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609600"/>
            <a:ext cx="10157354" cy="4470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 Ali/Frazier boxing match for their generation was between the daughters of Muhammad and Joe.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They have never had to watch or listen to programs at a scheduled time. 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Each year they've been alive the U.S. population has grown by more than one million Latinos. 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Vaccines have always been erroneously linked to autism.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If you want to reach them, you’d better send a text—emails are oft ignored.</a:t>
            </a:r>
          </a:p>
          <a:p>
            <a:pPr marL="457200" indent="-457200">
              <a:buFont typeface="+mj-lt"/>
              <a:buAutoNum type="arabicPeriod" startAt="7"/>
            </a:pPr>
            <a:r>
              <a:rPr lang="en-US" dirty="0"/>
              <a:t>“Nanny cams” have always been available to check up on the babysitter.</a:t>
            </a:r>
          </a:p>
          <a:p>
            <a:pPr marL="457200" indent="-457200">
              <a:buFont typeface="+mj-lt"/>
              <a:buAutoNum type="arabicPeriod" startAt="7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9012" y="685800"/>
            <a:ext cx="10157354" cy="44704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13"/>
            </a:pPr>
            <a:r>
              <a:rPr lang="en-US" dirty="0"/>
              <a:t>A Bush and a Clinton have always been campaigning for something big.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/>
              <a:t>While chads were hanging in Florida, they were </a:t>
            </a:r>
            <a:r>
              <a:rPr lang="en-US" dirty="0" err="1"/>
              <a:t>potty</a:t>
            </a:r>
            <a:r>
              <a:rPr lang="en-US" dirty="0"/>
              <a:t> training in all 50 states. 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/>
              <a:t>The once-feared Thalidomide has always been recognized as a cancer fighting drug. 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/>
              <a:t>DreamWorks has always been making animated creatures heroic and loveable.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/>
              <a:t>They have never seen billboard ads for cigarettes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 startAt="13"/>
            </a:pPr>
            <a:r>
              <a:rPr lang="en-US" dirty="0" smtClean="0"/>
              <a:t>Michael </a:t>
            </a:r>
            <a:r>
              <a:rPr lang="en-US" dirty="0"/>
              <a:t>J. Fox has always spoken publicly about having Parkinson's disease.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5212" y="4876800"/>
            <a:ext cx="10157354" cy="1397000"/>
          </a:xfrm>
        </p:spPr>
        <p:txBody>
          <a:bodyPr>
            <a:normAutofit/>
          </a:bodyPr>
          <a:lstStyle/>
          <a:p>
            <a:pPr algn="r"/>
            <a:r>
              <a:rPr lang="en-US" sz="2400" dirty="0"/>
              <a:t>Want more?</a:t>
            </a:r>
            <a:br>
              <a:rPr lang="en-US" sz="2400" dirty="0"/>
            </a:br>
            <a:r>
              <a:rPr lang="en-US" sz="2400" dirty="0">
                <a:hlinkClick r:id="rId2"/>
              </a:rPr>
              <a:t>https://www.beloit.edu/mindset/2020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21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914400"/>
            <a:ext cx="7008574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sz="3200" dirty="0" smtClean="0"/>
              <a:t>-Ideas/feedback welcomed!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Thank you!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talk about…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Planning, preparations…</a:t>
            </a:r>
          </a:p>
          <a:p>
            <a:r>
              <a:rPr lang="en-US" dirty="0" smtClean="0"/>
              <a:t>People who WORK the SVP program</a:t>
            </a:r>
            <a:endParaRPr lang="en-US" dirty="0"/>
          </a:p>
          <a:p>
            <a:r>
              <a:rPr lang="en-US" dirty="0" smtClean="0"/>
              <a:t>When students actually arrive…</a:t>
            </a:r>
            <a:endParaRPr lang="en-US" dirty="0"/>
          </a:p>
          <a:p>
            <a:r>
              <a:rPr lang="en-US" dirty="0" smtClean="0"/>
              <a:t>Communication…</a:t>
            </a:r>
          </a:p>
          <a:p>
            <a:r>
              <a:rPr lang="en-US" dirty="0" smtClean="0"/>
              <a:t>What are these students thinking these days…</a:t>
            </a:r>
          </a:p>
          <a:p>
            <a:r>
              <a:rPr lang="en-US" dirty="0" smtClean="0"/>
              <a:t>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Planning, Preparations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SVP takes a full year to plan!</a:t>
            </a:r>
          </a:p>
          <a:p>
            <a:r>
              <a:rPr lang="en-US" dirty="0" smtClean="0"/>
              <a:t>Use last year’s feedback from EVERYONE</a:t>
            </a:r>
          </a:p>
          <a:p>
            <a:r>
              <a:rPr lang="en-US" dirty="0" smtClean="0"/>
              <a:t>Time frame (1 week, 2 weeks, etc.)</a:t>
            </a:r>
          </a:p>
          <a:p>
            <a:r>
              <a:rPr lang="en-US" dirty="0" smtClean="0"/>
              <a:t>RIT Orientation program</a:t>
            </a:r>
          </a:p>
          <a:p>
            <a:r>
              <a:rPr lang="en-US" dirty="0" smtClean="0"/>
              <a:t>NSSO program</a:t>
            </a:r>
          </a:p>
          <a:p>
            <a:r>
              <a:rPr lang="en-US" dirty="0" smtClean="0"/>
              <a:t>Outreach, NSP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WORK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CSI’s, CSI Coordinator</a:t>
            </a:r>
          </a:p>
          <a:p>
            <a:r>
              <a:rPr lang="en-US" dirty="0" smtClean="0"/>
              <a:t>Barb </a:t>
            </a:r>
            <a:r>
              <a:rPr lang="en-US" dirty="0" err="1" smtClean="0"/>
              <a:t>Gasbarre</a:t>
            </a:r>
            <a:r>
              <a:rPr lang="en-US" dirty="0" smtClean="0"/>
              <a:t>, Intern (NEW!)</a:t>
            </a:r>
          </a:p>
          <a:p>
            <a:r>
              <a:rPr lang="en-US" dirty="0" smtClean="0"/>
              <a:t>NTID Admissions</a:t>
            </a:r>
          </a:p>
          <a:p>
            <a:r>
              <a:rPr lang="en-US" dirty="0" smtClean="0"/>
              <a:t>TIS (SVP app)</a:t>
            </a:r>
          </a:p>
          <a:p>
            <a:r>
              <a:rPr lang="en-US" dirty="0" smtClean="0"/>
              <a:t>SLT/OA’s</a:t>
            </a:r>
          </a:p>
          <a:p>
            <a:r>
              <a:rPr lang="en-US" dirty="0" smtClean="0"/>
              <a:t>Faculty (Math, English testing, Career Sampling)</a:t>
            </a:r>
          </a:p>
          <a:p>
            <a:r>
              <a:rPr lang="en-US" dirty="0" smtClean="0"/>
              <a:t>Chairs</a:t>
            </a:r>
          </a:p>
          <a:p>
            <a:r>
              <a:rPr lang="en-US" dirty="0" smtClean="0"/>
              <a:t>Communication Studies and Services</a:t>
            </a:r>
          </a:p>
          <a:p>
            <a:r>
              <a:rPr lang="en-US" dirty="0" smtClean="0"/>
              <a:t>And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and Kudos to SVP ‘16!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Followed their schedules, checked </a:t>
            </a:r>
            <a:r>
              <a:rPr lang="en-US" dirty="0" err="1" smtClean="0"/>
              <a:t>mailfolders</a:t>
            </a:r>
            <a:endParaRPr lang="en-US" dirty="0" smtClean="0"/>
          </a:p>
          <a:p>
            <a:r>
              <a:rPr lang="en-US" dirty="0" smtClean="0"/>
              <a:t>Homesickness, tired</a:t>
            </a:r>
          </a:p>
          <a:p>
            <a:r>
              <a:rPr lang="en-US" dirty="0" smtClean="0"/>
              <a:t>Confusion, adaptation</a:t>
            </a:r>
          </a:p>
          <a:p>
            <a:r>
              <a:rPr lang="en-US" dirty="0" smtClean="0"/>
              <a:t>Some didn’t bring alarm clocks!</a:t>
            </a:r>
          </a:p>
          <a:p>
            <a:r>
              <a:rPr lang="en-US" dirty="0" smtClean="0"/>
              <a:t>Boundaries (Title IX awareness)</a:t>
            </a:r>
          </a:p>
          <a:p>
            <a:r>
              <a:rPr lang="en-US" dirty="0" smtClean="0"/>
              <a:t>Communication environment</a:t>
            </a:r>
          </a:p>
          <a:p>
            <a:r>
              <a:rPr lang="en-US" dirty="0" smtClean="0"/>
              <a:t>OA’s did a GREAT job making sure ALL took their placement tests!</a:t>
            </a:r>
          </a:p>
          <a:p>
            <a:r>
              <a:rPr lang="en-US" dirty="0" smtClean="0"/>
              <a:t>We are all INVESTED in the transition/success of our students</a:t>
            </a:r>
          </a:p>
        </p:txBody>
      </p:sp>
    </p:spTree>
    <p:extLst>
      <p:ext uri="{BB962C8B-B14F-4D97-AF65-F5344CB8AC3E}">
        <p14:creationId xmlns:p14="http://schemas.microsoft.com/office/powerpoint/2010/main" val="202827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Numbers!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5156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203</a:t>
            </a:r>
            <a:r>
              <a:rPr lang="en-US" dirty="0" smtClean="0"/>
              <a:t> SVP students</a:t>
            </a:r>
            <a:endParaRPr lang="en-US" dirty="0"/>
          </a:p>
          <a:p>
            <a:r>
              <a:rPr lang="en-US" b="1" dirty="0" smtClean="0"/>
              <a:t>200</a:t>
            </a:r>
            <a:r>
              <a:rPr lang="en-US" dirty="0" smtClean="0"/>
              <a:t> started Fall semester</a:t>
            </a:r>
            <a:endParaRPr lang="en-US" dirty="0"/>
          </a:p>
          <a:p>
            <a:r>
              <a:rPr lang="en-US" dirty="0" smtClean="0"/>
              <a:t>Oldest student: age 37</a:t>
            </a:r>
          </a:p>
          <a:p>
            <a:r>
              <a:rPr lang="en-US" dirty="0" smtClean="0"/>
              <a:t>Youngest student: age 17</a:t>
            </a:r>
          </a:p>
          <a:p>
            <a:r>
              <a:rPr lang="en-US" dirty="0" smtClean="0"/>
              <a:t>International Students hail from: </a:t>
            </a:r>
          </a:p>
          <a:p>
            <a:pPr lvl="1"/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Indonesia</a:t>
            </a:r>
          </a:p>
          <a:p>
            <a:pPr lvl="1"/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Nigeria</a:t>
            </a:r>
          </a:p>
          <a:p>
            <a:pPr lvl="1"/>
            <a:r>
              <a:rPr lang="en-US" dirty="0" smtClean="0"/>
              <a:t>Ghana</a:t>
            </a: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515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1-2 students are from: </a:t>
            </a:r>
          </a:p>
          <a:p>
            <a:pPr lvl="1"/>
            <a:r>
              <a:rPr lang="en-US" dirty="0" smtClean="0"/>
              <a:t>Alaska</a:t>
            </a:r>
          </a:p>
          <a:p>
            <a:pPr lvl="1"/>
            <a:r>
              <a:rPr lang="en-US" dirty="0" smtClean="0"/>
              <a:t>Maine</a:t>
            </a:r>
          </a:p>
          <a:p>
            <a:pPr lvl="1"/>
            <a:r>
              <a:rPr lang="en-US" dirty="0" smtClean="0"/>
              <a:t>Missouri</a:t>
            </a:r>
          </a:p>
          <a:p>
            <a:pPr lvl="1"/>
            <a:r>
              <a:rPr lang="en-US" dirty="0" smtClean="0"/>
              <a:t>North Carolina</a:t>
            </a:r>
          </a:p>
          <a:p>
            <a:pPr lvl="1"/>
            <a:r>
              <a:rPr lang="en-US" dirty="0" smtClean="0"/>
              <a:t>New Mexico</a:t>
            </a:r>
          </a:p>
          <a:p>
            <a:pPr lvl="1"/>
            <a:r>
              <a:rPr lang="en-US" dirty="0" smtClean="0"/>
              <a:t>Oregon</a:t>
            </a:r>
          </a:p>
          <a:p>
            <a:pPr lvl="1"/>
            <a:r>
              <a:rPr lang="en-US" dirty="0" smtClean="0"/>
              <a:t>South Dakota</a:t>
            </a:r>
          </a:p>
          <a:p>
            <a:pPr lvl="1"/>
            <a:r>
              <a:rPr lang="en-US" dirty="0" smtClean="0"/>
              <a:t>West Virginia</a:t>
            </a:r>
          </a:p>
          <a:p>
            <a:pPr lvl="1"/>
            <a:r>
              <a:rPr lang="en-US" dirty="0" smtClean="0"/>
              <a:t>Wyoming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Directly accepted into </a:t>
            </a:r>
            <a:r>
              <a:rPr lang="en-US" dirty="0" smtClean="0"/>
              <a:t>majors at start of SVP: </a:t>
            </a:r>
            <a:r>
              <a:rPr lang="en-US" dirty="0"/>
              <a:t>129</a:t>
            </a:r>
          </a:p>
          <a:p>
            <a:r>
              <a:rPr lang="en-US" dirty="0"/>
              <a:t>How many changed their majors</a:t>
            </a:r>
            <a:r>
              <a:rPr lang="en-US" dirty="0" smtClean="0"/>
              <a:t>: 11</a:t>
            </a:r>
          </a:p>
          <a:p>
            <a:r>
              <a:rPr lang="en-US" dirty="0" smtClean="0"/>
              <a:t>Placement tests REVEAL true levels of English/Math</a:t>
            </a:r>
          </a:p>
          <a:p>
            <a:r>
              <a:rPr lang="en-US" dirty="0" smtClean="0"/>
              <a:t>Taking BS-Level English</a:t>
            </a:r>
          </a:p>
          <a:p>
            <a:r>
              <a:rPr lang="en-US" dirty="0" smtClean="0"/>
              <a:t>Transfer credits process</a:t>
            </a:r>
          </a:p>
          <a:p>
            <a:r>
              <a:rPr lang="en-US" dirty="0" smtClean="0"/>
              <a:t>2 athletes (some competing demands)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41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72 </a:t>
            </a:r>
            <a:r>
              <a:rPr lang="en-US" dirty="0"/>
              <a:t>NSSO students</a:t>
            </a:r>
          </a:p>
          <a:p>
            <a:r>
              <a:rPr lang="en-US" dirty="0"/>
              <a:t>Accepted into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Game Design, Film/Animation, Chemical Engineering, Biomedical Sciences, </a:t>
            </a:r>
            <a:r>
              <a:rPr lang="en-US" dirty="0" err="1" smtClean="0"/>
              <a:t>etc</a:t>
            </a:r>
            <a:r>
              <a:rPr lang="en-US" dirty="0" smtClean="0"/>
              <a:t>…</a:t>
            </a:r>
            <a:endParaRPr lang="en-US" dirty="0"/>
          </a:p>
          <a:p>
            <a:r>
              <a:rPr lang="en-US" dirty="0"/>
              <a:t>Changed into a DAY-LONG orientation program</a:t>
            </a:r>
          </a:p>
          <a:p>
            <a:r>
              <a:rPr lang="en-US" dirty="0"/>
              <a:t>MCAS Summer Bridge program, IMPRESS, Women in Computing</a:t>
            </a:r>
          </a:p>
          <a:p>
            <a:r>
              <a:rPr lang="en-US" dirty="0"/>
              <a:t>*about </a:t>
            </a:r>
            <a:r>
              <a:rPr lang="en-US" dirty="0" smtClean="0"/>
              <a:t>50+ </a:t>
            </a:r>
            <a:r>
              <a:rPr lang="en-US" dirty="0"/>
              <a:t>internal transfers from NTID to BS programs!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7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Beloit College Mindset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There has always been a digital swap meet called eBay.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Vladimir Putin has always been calling the shots at the Kremlin.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Sandy Hook tragedy is their Columbine.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Elian Gonzalez, who would like to visit the U.S. again someday, has always been back in Cuba.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United States has always been at war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i="1" dirty="0"/>
              <a:t>SpongeBob </a:t>
            </a:r>
            <a:r>
              <a:rPr lang="en-US" i="1" dirty="0" err="1"/>
              <a:t>SquarePants</a:t>
            </a:r>
            <a:r>
              <a:rPr lang="en-US" dirty="0"/>
              <a:t> has always lived at Bikini Bottom.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4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204</TotalTime>
  <Words>442</Words>
  <Application>Microsoft Macintosh PowerPoint</Application>
  <PresentationFormat>Custom</PresentationFormat>
  <Paragraphs>92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Books 16x9</vt:lpstr>
      <vt:lpstr>Incoming Class of  SVP 2016</vt:lpstr>
      <vt:lpstr>Let’s talk about…</vt:lpstr>
      <vt:lpstr>Planning, Preparations</vt:lpstr>
      <vt:lpstr>People who WORK the Program</vt:lpstr>
      <vt:lpstr>Challenges and Kudos to SVP ‘16!</vt:lpstr>
      <vt:lpstr>Fun Numbers!</vt:lpstr>
      <vt:lpstr>Some more information…</vt:lpstr>
      <vt:lpstr>NSSO…</vt:lpstr>
      <vt:lpstr>Beloit College Mindset List</vt:lpstr>
      <vt:lpstr>PowerPoint Presentation</vt:lpstr>
      <vt:lpstr>Want more? https://www.beloit.edu/mindset/2020/ </vt:lpstr>
      <vt:lpstr>Questions? -Ideas/feedback welcomed!  Thank you!  </vt:lpstr>
    </vt:vector>
  </TitlesOfParts>
  <Company>Rochester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Incoming Class of  SVP 2016</dc:title>
  <dc:creator>Windows User</dc:creator>
  <cp:lastModifiedBy>Microsoft Office User</cp:lastModifiedBy>
  <cp:revision>14</cp:revision>
  <dcterms:created xsi:type="dcterms:W3CDTF">2016-09-07T14:35:40Z</dcterms:created>
  <dcterms:modified xsi:type="dcterms:W3CDTF">2016-09-26T15:28:54Z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