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4" r:id="rId1"/>
  </p:sldMasterIdLst>
  <p:notesMasterIdLst>
    <p:notesMasterId r:id="rId13"/>
  </p:notesMasterIdLst>
  <p:handoutMasterIdLst>
    <p:handoutMasterId r:id="rId14"/>
  </p:handoutMasterIdLst>
  <p:sldIdLst>
    <p:sldId id="256" r:id="rId2"/>
    <p:sldId id="258" r:id="rId3"/>
    <p:sldId id="261" r:id="rId4"/>
    <p:sldId id="259" r:id="rId5"/>
    <p:sldId id="260" r:id="rId6"/>
    <p:sldId id="265" r:id="rId7"/>
    <p:sldId id="266" r:id="rId8"/>
    <p:sldId id="268" r:id="rId9"/>
    <p:sldId id="269" r:id="rId10"/>
    <p:sldId id="270" r:id="rId11"/>
    <p:sldId id="271" r:id="rId1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C0E3563-C2AF-044A-8D9B-13463D2643B3}">
          <p14:sldIdLst>
            <p14:sldId id="256"/>
            <p14:sldId id="258"/>
            <p14:sldId id="261"/>
            <p14:sldId id="259"/>
            <p14:sldId id="260"/>
            <p14:sldId id="265"/>
            <p14:sldId id="266"/>
            <p14:sldId id="268"/>
            <p14:sldId id="269"/>
            <p14:sldId id="270"/>
            <p14:sldId id="27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677177"/>
    <a:srgbClr val="7C878E"/>
    <a:srgbClr val="E46102"/>
    <a:srgbClr val="EF6F2A"/>
    <a:srgbClr val="D95E00"/>
    <a:srgbClr val="EEEEEE"/>
    <a:srgbClr val="E56618"/>
    <a:srgbClr val="68696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17" autoAdjust="0"/>
    <p:restoredTop sz="89443"/>
  </p:normalViewPr>
  <p:slideViewPr>
    <p:cSldViewPr snapToGrid="0" snapToObjects="1">
      <p:cViewPr varScale="1">
        <p:scale>
          <a:sx n="111" d="100"/>
          <a:sy n="111" d="100"/>
        </p:scale>
        <p:origin x="1134" y="90"/>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6" d="100"/>
          <a:sy n="106" d="100"/>
        </p:scale>
        <p:origin x="4368"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9333BD0-7962-B04A-8E72-AD5168F631E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36B94C6-1659-0D42-8942-DAD6793A09D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F9C6931-D0F6-AB40-9D7F-95567148A5C2}" type="datetimeFigureOut">
              <a:rPr lang="en-US" smtClean="0"/>
              <a:t>2/11/2026</a:t>
            </a:fld>
            <a:endParaRPr lang="en-US"/>
          </a:p>
        </p:txBody>
      </p:sp>
      <p:sp>
        <p:nvSpPr>
          <p:cNvPr id="4" name="Footer Placeholder 3">
            <a:extLst>
              <a:ext uri="{FF2B5EF4-FFF2-40B4-BE49-F238E27FC236}">
                <a16:creationId xmlns:a16="http://schemas.microsoft.com/office/drawing/2014/main" id="{8BE64BEA-E2E4-BF48-8CF7-45787CAA5A0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939BBDE-4EF8-F14C-8AE0-73BF9B0C336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F64436-003E-284C-9347-5BCE37456516}" type="slidenum">
              <a:rPr lang="en-US" smtClean="0"/>
              <a:t>‹#›</a:t>
            </a:fld>
            <a:endParaRPr lang="en-US"/>
          </a:p>
        </p:txBody>
      </p:sp>
    </p:spTree>
    <p:extLst>
      <p:ext uri="{BB962C8B-B14F-4D97-AF65-F5344CB8AC3E}">
        <p14:creationId xmlns:p14="http://schemas.microsoft.com/office/powerpoint/2010/main" val="23733386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6C18F2-6801-5147-A332-A6E1C7D69D18}" type="datetimeFigureOut">
              <a:rPr lang="en-US" smtClean="0"/>
              <a:t>2/11/2026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CF60EF-C37D-4D44-90AD-6140AB570E45}" type="slidenum">
              <a:rPr lang="en-US" smtClean="0"/>
              <a:t>‹#›</a:t>
            </a:fld>
            <a:endParaRPr lang="en-US"/>
          </a:p>
        </p:txBody>
      </p:sp>
    </p:spTree>
    <p:extLst>
      <p:ext uri="{BB962C8B-B14F-4D97-AF65-F5344CB8AC3E}">
        <p14:creationId xmlns:p14="http://schemas.microsoft.com/office/powerpoint/2010/main" val="1818248317"/>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dirty="0"/>
              <a:t>Roles display</a:t>
            </a:r>
            <a:r>
              <a:rPr lang="en-US" baseline="0" dirty="0"/>
              <a:t> on student center, advisor center. Able to click and e-mail the correct advisor</a:t>
            </a:r>
            <a:endParaRPr lang="en-US" dirty="0"/>
          </a:p>
          <a:p>
            <a:endParaRPr lang="en-US" dirty="0"/>
          </a:p>
        </p:txBody>
      </p:sp>
      <p:sp>
        <p:nvSpPr>
          <p:cNvPr id="4" name="Slide Number Placeholder 3"/>
          <p:cNvSpPr>
            <a:spLocks noGrp="1"/>
          </p:cNvSpPr>
          <p:nvPr>
            <p:ph type="sldNum" sz="quarter" idx="10"/>
          </p:nvPr>
        </p:nvSpPr>
        <p:spPr/>
        <p:txBody>
          <a:bodyPr/>
          <a:lstStyle/>
          <a:p>
            <a:fld id="{8DCF60EF-C37D-4D44-90AD-6140AB570E45}" type="slidenum">
              <a:rPr lang="en-US" smtClean="0"/>
              <a:t>2</a:t>
            </a:fld>
            <a:endParaRPr lang="en-US"/>
          </a:p>
        </p:txBody>
      </p:sp>
    </p:spTree>
    <p:extLst>
      <p:ext uri="{BB962C8B-B14F-4D97-AF65-F5344CB8AC3E}">
        <p14:creationId xmlns:p14="http://schemas.microsoft.com/office/powerpoint/2010/main" val="3340737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dirty="0"/>
              <a:t>Roles display</a:t>
            </a:r>
            <a:r>
              <a:rPr lang="en-US" baseline="0" dirty="0"/>
              <a:t> on student center, advisor center. Able to click and e-mail the correct advisor</a:t>
            </a:r>
            <a:endParaRPr lang="en-US" dirty="0"/>
          </a:p>
          <a:p>
            <a:endParaRPr lang="en-US" dirty="0"/>
          </a:p>
        </p:txBody>
      </p:sp>
      <p:sp>
        <p:nvSpPr>
          <p:cNvPr id="4" name="Slide Number Placeholder 3"/>
          <p:cNvSpPr>
            <a:spLocks noGrp="1"/>
          </p:cNvSpPr>
          <p:nvPr>
            <p:ph type="sldNum" sz="quarter" idx="10"/>
          </p:nvPr>
        </p:nvSpPr>
        <p:spPr/>
        <p:txBody>
          <a:bodyPr/>
          <a:lstStyle/>
          <a:p>
            <a:fld id="{8DCF60EF-C37D-4D44-90AD-6140AB570E45}" type="slidenum">
              <a:rPr lang="en-US" smtClean="0"/>
              <a:t>3</a:t>
            </a:fld>
            <a:endParaRPr lang="en-US"/>
          </a:p>
        </p:txBody>
      </p:sp>
    </p:spTree>
    <p:extLst>
      <p:ext uri="{BB962C8B-B14F-4D97-AF65-F5344CB8AC3E}">
        <p14:creationId xmlns:p14="http://schemas.microsoft.com/office/powerpoint/2010/main" val="30171484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dirty="0"/>
              <a:t>Adjusting</a:t>
            </a:r>
            <a:r>
              <a:rPr lang="en-US" baseline="0" dirty="0"/>
              <a:t> current students should occur after all incoming students have been assigned. Impacts: advisor still sees student in </a:t>
            </a:r>
            <a:r>
              <a:rPr lang="en-US" baseline="0" dirty="0" err="1"/>
              <a:t>myAdvisees</a:t>
            </a:r>
            <a:r>
              <a:rPr lang="en-US" baseline="0" dirty="0"/>
              <a:t>, shows ‘Academic Advisor’ instead of ‘Primary Academic Advisor’, students cannot tell what the advisor’s role in SIS, your advisees will not show up in Starfish if they are not assigned by committee, reports will not include students who are attached to you without a committee.</a:t>
            </a:r>
          </a:p>
          <a:p>
            <a:endParaRPr lang="en-US" dirty="0"/>
          </a:p>
        </p:txBody>
      </p:sp>
      <p:sp>
        <p:nvSpPr>
          <p:cNvPr id="4" name="Slide Number Placeholder 3"/>
          <p:cNvSpPr>
            <a:spLocks noGrp="1"/>
          </p:cNvSpPr>
          <p:nvPr>
            <p:ph type="sldNum" sz="quarter" idx="10"/>
          </p:nvPr>
        </p:nvSpPr>
        <p:spPr/>
        <p:txBody>
          <a:bodyPr/>
          <a:lstStyle/>
          <a:p>
            <a:fld id="{8DCF60EF-C37D-4D44-90AD-6140AB570E45}" type="slidenum">
              <a:rPr lang="en-US" smtClean="0"/>
              <a:t>8</a:t>
            </a:fld>
            <a:endParaRPr lang="en-US"/>
          </a:p>
        </p:txBody>
      </p:sp>
    </p:spTree>
    <p:extLst>
      <p:ext uri="{BB962C8B-B14F-4D97-AF65-F5344CB8AC3E}">
        <p14:creationId xmlns:p14="http://schemas.microsoft.com/office/powerpoint/2010/main" val="27777103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CE6F198-A290-D444-B815-53F63A7DD344}"/>
              </a:ext>
            </a:extLst>
          </p:cNvPr>
          <p:cNvSpPr/>
          <p:nvPr userDrawn="1"/>
        </p:nvSpPr>
        <p:spPr>
          <a:xfrm>
            <a:off x="0" y="0"/>
            <a:ext cx="12192000" cy="6858000"/>
          </a:xfrm>
          <a:prstGeom prst="rect">
            <a:avLst/>
          </a:prstGeom>
          <a:solidFill>
            <a:srgbClr val="7C878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Graphic 15">
            <a:extLst>
              <a:ext uri="{FF2B5EF4-FFF2-40B4-BE49-F238E27FC236}">
                <a16:creationId xmlns:a16="http://schemas.microsoft.com/office/drawing/2014/main" id="{864226C9-C3CC-FB4B-82EA-5939A745DF2C}"/>
              </a:ext>
            </a:extLst>
          </p:cNvPr>
          <p:cNvSpPr/>
          <p:nvPr/>
        </p:nvSpPr>
        <p:spPr>
          <a:xfrm>
            <a:off x="638565" y="323668"/>
            <a:ext cx="839910" cy="1107632"/>
          </a:xfrm>
          <a:custGeom>
            <a:avLst/>
            <a:gdLst>
              <a:gd name="connsiteX0" fmla="*/ 0 w 839910"/>
              <a:gd name="connsiteY0" fmla="*/ 0 h 1107631"/>
              <a:gd name="connsiteX1" fmla="*/ 0 w 839910"/>
              <a:gd name="connsiteY1" fmla="*/ 396333 h 1107631"/>
              <a:gd name="connsiteX2" fmla="*/ 374285 w 839910"/>
              <a:gd name="connsiteY2" fmla="*/ 550141 h 1107631"/>
              <a:gd name="connsiteX3" fmla="*/ 374285 w 839910"/>
              <a:gd name="connsiteY3" fmla="*/ 554341 h 1107631"/>
              <a:gd name="connsiteX4" fmla="*/ 0 w 839910"/>
              <a:gd name="connsiteY4" fmla="*/ 733347 h 1107631"/>
              <a:gd name="connsiteX5" fmla="*/ 0 w 839910"/>
              <a:gd name="connsiteY5" fmla="*/ 1112881 h 1107631"/>
              <a:gd name="connsiteX6" fmla="*/ 841485 w 839910"/>
              <a:gd name="connsiteY6" fmla="*/ 746470 h 1107631"/>
              <a:gd name="connsiteX7" fmla="*/ 841485 w 839910"/>
              <a:gd name="connsiteY7" fmla="*/ 365886 h 110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9910" h="1107631">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w="5248" cap="flat">
            <a:noFill/>
            <a:prstDash val="solid"/>
            <a:miter/>
          </a:ln>
        </p:spPr>
        <p:txBody>
          <a:bodyPr rtlCol="0" anchor="ctr"/>
          <a:lstStyle/>
          <a:p>
            <a:endParaRPr lang="en-US"/>
          </a:p>
        </p:txBody>
      </p:sp>
      <p:sp>
        <p:nvSpPr>
          <p:cNvPr id="5" name="Graphic 14">
            <a:extLst>
              <a:ext uri="{FF2B5EF4-FFF2-40B4-BE49-F238E27FC236}">
                <a16:creationId xmlns:a16="http://schemas.microsoft.com/office/drawing/2014/main" id="{5D90E165-E03D-E446-B230-A8A0404ADBB9}"/>
              </a:ext>
            </a:extLst>
          </p:cNvPr>
          <p:cNvSpPr/>
          <p:nvPr/>
        </p:nvSpPr>
        <p:spPr>
          <a:xfrm>
            <a:off x="-131173" y="3156362"/>
            <a:ext cx="1948476" cy="2569552"/>
          </a:xfrm>
          <a:custGeom>
            <a:avLst/>
            <a:gdLst>
              <a:gd name="connsiteX0" fmla="*/ 0 w 1948475"/>
              <a:gd name="connsiteY0" fmla="*/ 0 h 2569552"/>
              <a:gd name="connsiteX1" fmla="*/ 0 w 1948475"/>
              <a:gd name="connsiteY1" fmla="*/ 919437 h 2569552"/>
              <a:gd name="connsiteX2" fmla="*/ 868289 w 1948475"/>
              <a:gd name="connsiteY2" fmla="*/ 1276252 h 2569552"/>
              <a:gd name="connsiteX3" fmla="*/ 868289 w 1948475"/>
              <a:gd name="connsiteY3" fmla="*/ 1285994 h 2569552"/>
              <a:gd name="connsiteX4" fmla="*/ 0 w 1948475"/>
              <a:gd name="connsiteY4" fmla="*/ 1701263 h 2569552"/>
              <a:gd name="connsiteX5" fmla="*/ 0 w 1948475"/>
              <a:gd name="connsiteY5" fmla="*/ 2581730 h 2569552"/>
              <a:gd name="connsiteX6" fmla="*/ 1952129 w 1948475"/>
              <a:gd name="connsiteY6" fmla="*/ 1731708 h 2569552"/>
              <a:gd name="connsiteX7" fmla="*/ 1952129 w 1948475"/>
              <a:gd name="connsiteY7" fmla="*/ 848805 h 2569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8475" h="2569552">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w="12171" cap="flat">
            <a:noFill/>
            <a:prstDash val="solid"/>
            <a:miter/>
          </a:ln>
        </p:spPr>
        <p:txBody>
          <a:bodyPr rtlCol="0" anchor="ctr"/>
          <a:lstStyle/>
          <a:p>
            <a:endParaRPr lang="en-US"/>
          </a:p>
        </p:txBody>
      </p:sp>
      <p:sp>
        <p:nvSpPr>
          <p:cNvPr id="7" name="Graphic 16">
            <a:extLst>
              <a:ext uri="{FF2B5EF4-FFF2-40B4-BE49-F238E27FC236}">
                <a16:creationId xmlns:a16="http://schemas.microsoft.com/office/drawing/2014/main" id="{6D37099A-93A9-5349-817A-3E5CC5801FA0}"/>
              </a:ext>
            </a:extLst>
          </p:cNvPr>
          <p:cNvSpPr/>
          <p:nvPr/>
        </p:nvSpPr>
        <p:spPr>
          <a:xfrm>
            <a:off x="7322158" y="3924169"/>
            <a:ext cx="465453" cy="613816"/>
          </a:xfrm>
          <a:custGeom>
            <a:avLst/>
            <a:gdLst>
              <a:gd name="connsiteX0" fmla="*/ 0 w 465452"/>
              <a:gd name="connsiteY0" fmla="*/ 0 h 613815"/>
              <a:gd name="connsiteX1" fmla="*/ 0 w 465452"/>
              <a:gd name="connsiteY1" fmla="*/ 219635 h 613815"/>
              <a:gd name="connsiteX2" fmla="*/ 207417 w 465452"/>
              <a:gd name="connsiteY2" fmla="*/ 304871 h 613815"/>
              <a:gd name="connsiteX3" fmla="*/ 207417 w 465452"/>
              <a:gd name="connsiteY3" fmla="*/ 307199 h 613815"/>
              <a:gd name="connsiteX4" fmla="*/ 0 w 465452"/>
              <a:gd name="connsiteY4" fmla="*/ 406398 h 613815"/>
              <a:gd name="connsiteX5" fmla="*/ 0 w 465452"/>
              <a:gd name="connsiteY5" fmla="*/ 616725 h 613815"/>
              <a:gd name="connsiteX6" fmla="*/ 466325 w 465452"/>
              <a:gd name="connsiteY6" fmla="*/ 413671 h 613815"/>
              <a:gd name="connsiteX7" fmla="*/ 466325 w 465452"/>
              <a:gd name="connsiteY7" fmla="*/ 202763 h 613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5452" h="613815">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w="2866" cap="flat">
            <a:noFill/>
            <a:prstDash val="solid"/>
            <a:miter/>
          </a:ln>
        </p:spPr>
        <p:txBody>
          <a:bodyPr rtlCol="0" anchor="ctr"/>
          <a:lstStyle/>
          <a:p>
            <a:endParaRPr lang="en-US"/>
          </a:p>
        </p:txBody>
      </p:sp>
      <p:sp>
        <p:nvSpPr>
          <p:cNvPr id="9" name="Graphic 12">
            <a:extLst>
              <a:ext uri="{FF2B5EF4-FFF2-40B4-BE49-F238E27FC236}">
                <a16:creationId xmlns:a16="http://schemas.microsoft.com/office/drawing/2014/main" id="{67C57C0C-0BD5-8D42-89FF-0100FE9B3B52}"/>
              </a:ext>
            </a:extLst>
          </p:cNvPr>
          <p:cNvSpPr/>
          <p:nvPr/>
        </p:nvSpPr>
        <p:spPr>
          <a:xfrm>
            <a:off x="10872628" y="4558147"/>
            <a:ext cx="839910" cy="1107632"/>
          </a:xfrm>
          <a:custGeom>
            <a:avLst/>
            <a:gdLst>
              <a:gd name="connsiteX0" fmla="*/ 0 w 839910"/>
              <a:gd name="connsiteY0" fmla="*/ 0 h 1107631"/>
              <a:gd name="connsiteX1" fmla="*/ 0 w 839910"/>
              <a:gd name="connsiteY1" fmla="*/ 396333 h 1107631"/>
              <a:gd name="connsiteX2" fmla="*/ 374285 w 839910"/>
              <a:gd name="connsiteY2" fmla="*/ 550141 h 1107631"/>
              <a:gd name="connsiteX3" fmla="*/ 374285 w 839910"/>
              <a:gd name="connsiteY3" fmla="*/ 554341 h 1107631"/>
              <a:gd name="connsiteX4" fmla="*/ 0 w 839910"/>
              <a:gd name="connsiteY4" fmla="*/ 733347 h 1107631"/>
              <a:gd name="connsiteX5" fmla="*/ 0 w 839910"/>
              <a:gd name="connsiteY5" fmla="*/ 1112881 h 1107631"/>
              <a:gd name="connsiteX6" fmla="*/ 841485 w 839910"/>
              <a:gd name="connsiteY6" fmla="*/ 746470 h 1107631"/>
              <a:gd name="connsiteX7" fmla="*/ 841485 w 839910"/>
              <a:gd name="connsiteY7" fmla="*/ 365886 h 110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9910" h="1107631">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w="5248" cap="flat">
            <a:noFill/>
            <a:prstDash val="solid"/>
            <a:miter/>
          </a:ln>
        </p:spPr>
        <p:txBody>
          <a:bodyPr rtlCol="0" anchor="ctr"/>
          <a:lstStyle/>
          <a:p>
            <a:endParaRPr lang="en-US"/>
          </a:p>
        </p:txBody>
      </p:sp>
      <p:sp>
        <p:nvSpPr>
          <p:cNvPr id="10" name="Graphic 5">
            <a:extLst>
              <a:ext uri="{FF2B5EF4-FFF2-40B4-BE49-F238E27FC236}">
                <a16:creationId xmlns:a16="http://schemas.microsoft.com/office/drawing/2014/main" id="{979A31A2-953E-A74D-9E31-B5CB603F6E2D}"/>
              </a:ext>
            </a:extLst>
          </p:cNvPr>
          <p:cNvSpPr/>
          <p:nvPr/>
        </p:nvSpPr>
        <p:spPr>
          <a:xfrm>
            <a:off x="9722396" y="411978"/>
            <a:ext cx="2479273" cy="3269541"/>
          </a:xfrm>
          <a:custGeom>
            <a:avLst/>
            <a:gdLst>
              <a:gd name="connsiteX0" fmla="*/ 0 w 2479272"/>
              <a:gd name="connsiteY0" fmla="*/ 0 h 3269540"/>
              <a:gd name="connsiteX1" fmla="*/ 0 w 2479272"/>
              <a:gd name="connsiteY1" fmla="*/ 1169907 h 3269540"/>
              <a:gd name="connsiteX2" fmla="*/ 1104826 w 2479272"/>
              <a:gd name="connsiteY2" fmla="*/ 1623924 h 3269540"/>
              <a:gd name="connsiteX3" fmla="*/ 1104826 w 2479272"/>
              <a:gd name="connsiteY3" fmla="*/ 1636320 h 3269540"/>
              <a:gd name="connsiteX4" fmla="*/ 0 w 2479272"/>
              <a:gd name="connsiteY4" fmla="*/ 2164715 h 3269540"/>
              <a:gd name="connsiteX5" fmla="*/ 0 w 2479272"/>
              <a:gd name="connsiteY5" fmla="*/ 3285036 h 3269540"/>
              <a:gd name="connsiteX6" fmla="*/ 2483921 w 2479272"/>
              <a:gd name="connsiteY6" fmla="*/ 2203454 h 3269540"/>
              <a:gd name="connsiteX7" fmla="*/ 2483921 w 2479272"/>
              <a:gd name="connsiteY7" fmla="*/ 1080033 h 3269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79272" h="3269540">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w="15478" cap="flat">
            <a:noFill/>
            <a:prstDash val="solid"/>
            <a:miter/>
          </a:ln>
        </p:spPr>
        <p:txBody>
          <a:bodyPr rtlCol="0" anchor="ctr"/>
          <a:lstStyle/>
          <a:p>
            <a:endParaRPr lang="en-US"/>
          </a:p>
        </p:txBody>
      </p:sp>
      <p:pic>
        <p:nvPicPr>
          <p:cNvPr id="14" name="Picture 13">
            <a:extLst>
              <a:ext uri="{FF2B5EF4-FFF2-40B4-BE49-F238E27FC236}">
                <a16:creationId xmlns:a16="http://schemas.microsoft.com/office/drawing/2014/main" id="{0E07FEF9-9E0F-A14B-92C3-3C711C5E0E85}"/>
              </a:ext>
            </a:extLst>
          </p:cNvPr>
          <p:cNvPicPr>
            <a:picLocks noChangeAspect="1"/>
          </p:cNvPicPr>
          <p:nvPr userDrawn="1"/>
        </p:nvPicPr>
        <p:blipFill>
          <a:blip r:embed="rId2"/>
          <a:stretch>
            <a:fillRect/>
          </a:stretch>
        </p:blipFill>
        <p:spPr>
          <a:xfrm>
            <a:off x="11155829" y="124631"/>
            <a:ext cx="694943" cy="217259"/>
          </a:xfrm>
          <a:prstGeom prst="rect">
            <a:avLst/>
          </a:prstGeom>
        </p:spPr>
      </p:pic>
      <p:sp>
        <p:nvSpPr>
          <p:cNvPr id="8" name="Rectangle 7">
            <a:extLst>
              <a:ext uri="{FF2B5EF4-FFF2-40B4-BE49-F238E27FC236}">
                <a16:creationId xmlns:a16="http://schemas.microsoft.com/office/drawing/2014/main" id="{CACDF886-AEDB-D944-B0B0-79D3AEED0D47}"/>
              </a:ext>
            </a:extLst>
          </p:cNvPr>
          <p:cNvSpPr/>
          <p:nvPr/>
        </p:nvSpPr>
        <p:spPr>
          <a:xfrm>
            <a:off x="1524" y="9413"/>
            <a:ext cx="12188952" cy="5029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p>
        </p:txBody>
      </p:sp>
      <p:pic>
        <p:nvPicPr>
          <p:cNvPr id="18" name="Picture 17">
            <a:extLst>
              <a:ext uri="{FF2B5EF4-FFF2-40B4-BE49-F238E27FC236}">
                <a16:creationId xmlns:a16="http://schemas.microsoft.com/office/drawing/2014/main" id="{03D8F713-8109-5E43-BCE4-6F8758EF1E6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349894" y="107199"/>
            <a:ext cx="656737" cy="328369"/>
          </a:xfrm>
          <a:prstGeom prst="rect">
            <a:avLst/>
          </a:prstGeom>
        </p:spPr>
      </p:pic>
      <p:sp>
        <p:nvSpPr>
          <p:cNvPr id="20" name="Text Placeholder 19">
            <a:extLst>
              <a:ext uri="{FF2B5EF4-FFF2-40B4-BE49-F238E27FC236}">
                <a16:creationId xmlns:a16="http://schemas.microsoft.com/office/drawing/2014/main" id="{FEFD9D4D-26CF-1B40-9449-C3AAAE20A4D6}"/>
              </a:ext>
            </a:extLst>
          </p:cNvPr>
          <p:cNvSpPr>
            <a:spLocks noGrp="1"/>
          </p:cNvSpPr>
          <p:nvPr>
            <p:ph type="body" sz="quarter" idx="10" hasCustomPrompt="1"/>
          </p:nvPr>
        </p:nvSpPr>
        <p:spPr>
          <a:xfrm>
            <a:off x="2677530" y="4383205"/>
            <a:ext cx="7724037" cy="476761"/>
          </a:xfrm>
          <a:prstGeom prst="rect">
            <a:avLst/>
          </a:prstGeom>
        </p:spPr>
        <p:txBody>
          <a:bodyPr/>
          <a:lstStyle>
            <a:lvl1pPr marL="0" indent="0">
              <a:buNone/>
              <a:defRPr sz="2667">
                <a:solidFill>
                  <a:schemeClr val="bg1"/>
                </a:solidFill>
              </a:defRPr>
            </a:lvl1pPr>
          </a:lstStyle>
          <a:p>
            <a:pPr lvl="0"/>
            <a:r>
              <a:rPr lang="en-US" dirty="0"/>
              <a:t>Click to add Subhead</a:t>
            </a:r>
          </a:p>
        </p:txBody>
      </p:sp>
      <p:sp>
        <p:nvSpPr>
          <p:cNvPr id="22" name="Text Placeholder 21">
            <a:extLst>
              <a:ext uri="{FF2B5EF4-FFF2-40B4-BE49-F238E27FC236}">
                <a16:creationId xmlns:a16="http://schemas.microsoft.com/office/drawing/2014/main" id="{7B2897DA-66AE-A946-A7E1-121C04B15FC8}"/>
              </a:ext>
            </a:extLst>
          </p:cNvPr>
          <p:cNvSpPr>
            <a:spLocks noGrp="1"/>
          </p:cNvSpPr>
          <p:nvPr>
            <p:ph type="body" sz="quarter" idx="11" hasCustomPrompt="1"/>
          </p:nvPr>
        </p:nvSpPr>
        <p:spPr>
          <a:xfrm>
            <a:off x="2677530" y="4894068"/>
            <a:ext cx="7724036" cy="545433"/>
          </a:xfrm>
          <a:prstGeom prst="rect">
            <a:avLst/>
          </a:prstGeom>
        </p:spPr>
        <p:txBody>
          <a:bodyPr/>
          <a:lstStyle>
            <a:lvl1pPr marL="0" indent="0">
              <a:buNone/>
              <a:defRPr sz="2667">
                <a:solidFill>
                  <a:schemeClr val="bg1"/>
                </a:solidFill>
              </a:defRPr>
            </a:lvl1pPr>
          </a:lstStyle>
          <a:p>
            <a:pPr lvl="0"/>
            <a:r>
              <a:rPr lang="en-US" dirty="0"/>
              <a:t>Click to add Date</a:t>
            </a:r>
          </a:p>
        </p:txBody>
      </p:sp>
      <p:sp>
        <p:nvSpPr>
          <p:cNvPr id="21" name="Text Placeholder 18">
            <a:extLst>
              <a:ext uri="{FF2B5EF4-FFF2-40B4-BE49-F238E27FC236}">
                <a16:creationId xmlns:a16="http://schemas.microsoft.com/office/drawing/2014/main" id="{E225A074-EFE6-D641-B858-30CD0522553E}"/>
              </a:ext>
            </a:extLst>
          </p:cNvPr>
          <p:cNvSpPr>
            <a:spLocks noGrp="1"/>
          </p:cNvSpPr>
          <p:nvPr>
            <p:ph type="body" sz="quarter" idx="16" hasCustomPrompt="1"/>
          </p:nvPr>
        </p:nvSpPr>
        <p:spPr>
          <a:xfrm>
            <a:off x="0" y="5532754"/>
            <a:ext cx="12192000" cy="1346199"/>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3" name="Text Placeholder 2">
            <a:extLst>
              <a:ext uri="{FF2B5EF4-FFF2-40B4-BE49-F238E27FC236}">
                <a16:creationId xmlns:a16="http://schemas.microsoft.com/office/drawing/2014/main" id="{CBB976E4-ABDA-F340-8D30-F24D2053CEDA}"/>
              </a:ext>
            </a:extLst>
          </p:cNvPr>
          <p:cNvSpPr>
            <a:spLocks noGrp="1"/>
          </p:cNvSpPr>
          <p:nvPr>
            <p:ph type="body" sz="quarter" idx="17" hasCustomPrompt="1"/>
          </p:nvPr>
        </p:nvSpPr>
        <p:spPr>
          <a:xfrm>
            <a:off x="1006053" y="1275718"/>
            <a:ext cx="10151755" cy="3073385"/>
          </a:xfrm>
          <a:prstGeom prst="rect">
            <a:avLst/>
          </a:prstGeom>
        </p:spPr>
        <p:txBody>
          <a:bodyPr/>
          <a:lstStyle>
            <a:lvl1pPr marL="0" indent="0">
              <a:lnSpc>
                <a:spcPct val="90000"/>
              </a:lnSpc>
              <a:buNone/>
              <a:defRPr sz="7200" b="1">
                <a:solidFill>
                  <a:schemeClr val="bg1"/>
                </a:solidFill>
              </a:defRPr>
            </a:lvl1pPr>
          </a:lstStyle>
          <a:p>
            <a:pPr lvl="0"/>
            <a:r>
              <a:rPr lang="en-US" dirty="0"/>
              <a:t>Click to add Presentation Title</a:t>
            </a:r>
          </a:p>
        </p:txBody>
      </p:sp>
    </p:spTree>
    <p:extLst>
      <p:ext uri="{BB962C8B-B14F-4D97-AF65-F5344CB8AC3E}">
        <p14:creationId xmlns:p14="http://schemas.microsoft.com/office/powerpoint/2010/main" val="2443357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view">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3981FFF-68E1-B649-8B46-BC288FE58A66}"/>
              </a:ext>
            </a:extLst>
          </p:cNvPr>
          <p:cNvSpPr/>
          <p:nvPr userDrawn="1"/>
        </p:nvSpPr>
        <p:spPr>
          <a:xfrm>
            <a:off x="0" y="514277"/>
            <a:ext cx="12188952" cy="6343723"/>
          </a:xfrm>
          <a:prstGeom prst="rect">
            <a:avLst/>
          </a:prstGeom>
          <a:solidFill>
            <a:srgbClr val="EEEEE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4AC8303E-CB79-A645-BEF9-D0CD24C49717}"/>
              </a:ext>
            </a:extLst>
          </p:cNvPr>
          <p:cNvCxnSpPr/>
          <p:nvPr userDrawn="1"/>
        </p:nvCxnSpPr>
        <p:spPr>
          <a:xfrm>
            <a:off x="272085" y="512494"/>
            <a:ext cx="2674747" cy="0"/>
          </a:xfrm>
          <a:prstGeom prst="line">
            <a:avLst/>
          </a:prstGeom>
          <a:ln>
            <a:solidFill>
              <a:srgbClr val="E46102"/>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CA4F9A6-C8EF-1F4A-8155-1567273829D2}"/>
              </a:ext>
            </a:extLst>
          </p:cNvPr>
          <p:cNvCxnSpPr/>
          <p:nvPr userDrawn="1"/>
        </p:nvCxnSpPr>
        <p:spPr>
          <a:xfrm>
            <a:off x="3376635" y="512494"/>
            <a:ext cx="8485403" cy="0"/>
          </a:xfrm>
          <a:prstGeom prst="line">
            <a:avLst/>
          </a:prstGeom>
          <a:ln w="12700" cmpd="sng">
            <a:solidFill>
              <a:srgbClr val="E46102"/>
            </a:solidFill>
          </a:ln>
          <a:effectLst/>
        </p:spPr>
        <p:style>
          <a:lnRef idx="2">
            <a:schemeClr val="accent1"/>
          </a:lnRef>
          <a:fillRef idx="0">
            <a:schemeClr val="accent1"/>
          </a:fillRef>
          <a:effectRef idx="1">
            <a:schemeClr val="accent1"/>
          </a:effectRef>
          <a:fontRef idx="minor">
            <a:schemeClr val="tx1"/>
          </a:fontRef>
        </p:style>
      </p:cxnSp>
      <p:sp>
        <p:nvSpPr>
          <p:cNvPr id="13" name="Text Placeholder 12">
            <a:extLst>
              <a:ext uri="{FF2B5EF4-FFF2-40B4-BE49-F238E27FC236}">
                <a16:creationId xmlns:a16="http://schemas.microsoft.com/office/drawing/2014/main" id="{1787F5F2-501C-424A-9865-0DE5CE4A1302}"/>
              </a:ext>
            </a:extLst>
          </p:cNvPr>
          <p:cNvSpPr>
            <a:spLocks noGrp="1"/>
          </p:cNvSpPr>
          <p:nvPr>
            <p:ph type="body" sz="quarter" idx="10" hasCustomPrompt="1"/>
          </p:nvPr>
        </p:nvSpPr>
        <p:spPr>
          <a:xfrm>
            <a:off x="272086" y="987157"/>
            <a:ext cx="3607765" cy="4522861"/>
          </a:xfrm>
          <a:prstGeom prst="rect">
            <a:avLst/>
          </a:prstGeom>
        </p:spPr>
        <p:txBody>
          <a:bodyPr/>
          <a:lstStyle>
            <a:lvl1pPr marL="0" indent="0">
              <a:lnSpc>
                <a:spcPct val="100000"/>
              </a:lnSpc>
              <a:buNone/>
              <a:defRPr b="1">
                <a:solidFill>
                  <a:srgbClr val="E46102"/>
                </a:solidFill>
              </a:defRPr>
            </a:lvl1pPr>
          </a:lstStyle>
          <a:p>
            <a:pPr lvl="0"/>
            <a:r>
              <a:rPr lang="en-US" dirty="0"/>
              <a:t>Click to add Main Header</a:t>
            </a:r>
          </a:p>
        </p:txBody>
      </p:sp>
      <p:sp>
        <p:nvSpPr>
          <p:cNvPr id="15" name="Text Placeholder 14">
            <a:extLst>
              <a:ext uri="{FF2B5EF4-FFF2-40B4-BE49-F238E27FC236}">
                <a16:creationId xmlns:a16="http://schemas.microsoft.com/office/drawing/2014/main" id="{F227BE32-0205-E84F-BDBB-EF6467178775}"/>
              </a:ext>
            </a:extLst>
          </p:cNvPr>
          <p:cNvSpPr>
            <a:spLocks noGrp="1"/>
          </p:cNvSpPr>
          <p:nvPr>
            <p:ph type="body" sz="quarter" idx="11" hasCustomPrompt="1"/>
          </p:nvPr>
        </p:nvSpPr>
        <p:spPr>
          <a:xfrm>
            <a:off x="4336704" y="1741012"/>
            <a:ext cx="7525333" cy="622904"/>
          </a:xfrm>
          <a:prstGeom prst="rect">
            <a:avLst/>
          </a:prstGeom>
        </p:spPr>
        <p:txBody>
          <a:bodyPr/>
          <a:lstStyle>
            <a:lvl1pPr marL="0" indent="0">
              <a:buNone/>
              <a:defRPr sz="3200" b="1"/>
            </a:lvl1pPr>
          </a:lstStyle>
          <a:p>
            <a:pPr lvl="0"/>
            <a:r>
              <a:rPr lang="en-US" dirty="0"/>
              <a:t>Click to add Subhead</a:t>
            </a:r>
          </a:p>
        </p:txBody>
      </p:sp>
      <p:sp>
        <p:nvSpPr>
          <p:cNvPr id="17" name="Text Placeholder 16">
            <a:extLst>
              <a:ext uri="{FF2B5EF4-FFF2-40B4-BE49-F238E27FC236}">
                <a16:creationId xmlns:a16="http://schemas.microsoft.com/office/drawing/2014/main" id="{7076F031-AF81-DC40-9A1C-C60C9367241C}"/>
              </a:ext>
            </a:extLst>
          </p:cNvPr>
          <p:cNvSpPr>
            <a:spLocks noGrp="1"/>
          </p:cNvSpPr>
          <p:nvPr>
            <p:ph type="body" sz="quarter" idx="12" hasCustomPrompt="1"/>
          </p:nvPr>
        </p:nvSpPr>
        <p:spPr>
          <a:xfrm>
            <a:off x="4328701" y="2560825"/>
            <a:ext cx="7533337" cy="2949193"/>
          </a:xfrm>
          <a:prstGeom prst="rect">
            <a:avLst/>
          </a:prstGeom>
        </p:spPr>
        <p:txBody>
          <a:bodyPr/>
          <a:lstStyle>
            <a:lvl1pPr marL="304792" indent="-296326">
              <a:buClr>
                <a:srgbClr val="E46102"/>
              </a:buClr>
              <a:buSzPct val="100000"/>
              <a:buFont typeface="Wingdings" pitchFamily="2" charset="2"/>
              <a:buChar char="§"/>
              <a:tabLst/>
              <a:defRPr sz="2667"/>
            </a:lvl1pPr>
            <a:lvl2pPr marL="535504" indent="-230712">
              <a:buClr>
                <a:srgbClr val="E46102"/>
              </a:buClr>
              <a:buSzPct val="100000"/>
              <a:buFont typeface="Arial" panose="020B0604020202020204" pitchFamily="34" charset="0"/>
              <a:buChar char="•"/>
              <a:tabLst/>
              <a:defRPr sz="2400"/>
            </a:lvl2pPr>
            <a:lvl3pPr marL="840296" indent="-230712">
              <a:buClr>
                <a:srgbClr val="E46102"/>
              </a:buClr>
              <a:buSzPct val="100000"/>
              <a:buFont typeface="Wingdings" pitchFamily="2" charset="2"/>
              <a:buChar char="§"/>
              <a:tabLst/>
              <a:defRPr sz="2133"/>
            </a:lvl3pPr>
            <a:lvl4pPr marL="1073124" indent="-232828">
              <a:buClr>
                <a:srgbClr val="D95E00"/>
              </a:buClr>
              <a:buFont typeface="System Font Regular"/>
              <a:buChar char="&gt;"/>
              <a:tabLst/>
              <a:defRPr sz="1867"/>
            </a:lvl4pPr>
            <a:lvl5pPr marL="1301717" indent="-228594">
              <a:buClr>
                <a:srgbClr val="D95E00"/>
              </a:buClr>
              <a:buFont typeface="Wingdings" pitchFamily="2" charset="2"/>
              <a:buChar char="§"/>
              <a:tabLst/>
              <a:defRPr sz="1600"/>
            </a:lvl5pPr>
            <a:lvl6pPr marL="1295368" indent="0">
              <a:buClr>
                <a:srgbClr val="D95E00"/>
              </a:buClr>
              <a:buFont typeface="System Font Regular"/>
              <a:buNone/>
              <a:tabLst/>
              <a:defRPr sz="1467"/>
            </a:lvl6pPr>
            <a:lvl7pPr marL="1526078" indent="0">
              <a:buClr>
                <a:srgbClr val="D95E00"/>
              </a:buClr>
              <a:buFont typeface="Wingdings" pitchFamily="2" charset="2"/>
              <a:buNone/>
              <a:tabLst/>
              <a:defRPr sz="1333"/>
            </a:lvl7pPr>
          </a:lstStyle>
          <a:p>
            <a:pPr lvl="0"/>
            <a:r>
              <a:rPr lang="en-US" dirty="0"/>
              <a:t>Click to add bullet</a:t>
            </a:r>
          </a:p>
          <a:p>
            <a:pPr lvl="1"/>
            <a:r>
              <a:rPr lang="en-US" dirty="0"/>
              <a:t>Click to add sub-bullet</a:t>
            </a:r>
          </a:p>
          <a:p>
            <a:pPr lvl="2"/>
            <a:r>
              <a:rPr lang="en-US" dirty="0"/>
              <a:t>Click to add sub-sub-bullet</a:t>
            </a:r>
          </a:p>
        </p:txBody>
      </p:sp>
      <p:sp>
        <p:nvSpPr>
          <p:cNvPr id="19" name="Text Placeholder 18">
            <a:extLst>
              <a:ext uri="{FF2B5EF4-FFF2-40B4-BE49-F238E27FC236}">
                <a16:creationId xmlns:a16="http://schemas.microsoft.com/office/drawing/2014/main" id="{E1383E86-B978-174B-B3F5-A6CC48432624}"/>
              </a:ext>
            </a:extLst>
          </p:cNvPr>
          <p:cNvSpPr>
            <a:spLocks noGrp="1"/>
          </p:cNvSpPr>
          <p:nvPr>
            <p:ph type="body" sz="quarter" idx="13" hasCustomPrompt="1"/>
          </p:nvPr>
        </p:nvSpPr>
        <p:spPr>
          <a:xfrm>
            <a:off x="0" y="5511800"/>
            <a:ext cx="12192000" cy="1346200"/>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Tree>
    <p:extLst>
      <p:ext uri="{BB962C8B-B14F-4D97-AF65-F5344CB8AC3E}">
        <p14:creationId xmlns:p14="http://schemas.microsoft.com/office/powerpoint/2010/main" val="277822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4AC8303E-CB79-A645-BEF9-D0CD24C49717}"/>
              </a:ext>
            </a:extLst>
          </p:cNvPr>
          <p:cNvCxnSpPr/>
          <p:nvPr userDrawn="1"/>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CA4F9A6-C8EF-1F4A-8155-1567273829D2}"/>
              </a:ext>
            </a:extLst>
          </p:cNvPr>
          <p:cNvCxnSpPr/>
          <p:nvPr userDrawn="1"/>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E1383E86-B978-174B-B3F5-A6CC48432624}"/>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24" name="Text Placeholder 23">
            <a:extLst>
              <a:ext uri="{FF2B5EF4-FFF2-40B4-BE49-F238E27FC236}">
                <a16:creationId xmlns:a16="http://schemas.microsoft.com/office/drawing/2014/main" id="{90A3470E-8125-0E4C-8D9E-AE498C694D74}"/>
              </a:ext>
            </a:extLst>
          </p:cNvPr>
          <p:cNvSpPr>
            <a:spLocks noGrp="1"/>
          </p:cNvSpPr>
          <p:nvPr>
            <p:ph type="body" sz="quarter" idx="14" hasCustomPrompt="1"/>
          </p:nvPr>
        </p:nvSpPr>
        <p:spPr>
          <a:xfrm>
            <a:off x="272085" y="958452"/>
            <a:ext cx="11589952" cy="696384"/>
          </a:xfrm>
          <a:prstGeom prst="rect">
            <a:avLst/>
          </a:prstGeom>
        </p:spPr>
        <p:txBody>
          <a:bodyPr/>
          <a:lstStyle>
            <a:lvl1pPr marL="0" indent="0">
              <a:buNone/>
              <a:defRPr sz="3733" b="1">
                <a:solidFill>
                  <a:srgbClr val="E46102"/>
                </a:solidFill>
              </a:defRPr>
            </a:lvl1pPr>
          </a:lstStyle>
          <a:p>
            <a:pPr lvl="0"/>
            <a:r>
              <a:rPr lang="en-US" dirty="0"/>
              <a:t>Click to add Header</a:t>
            </a:r>
          </a:p>
        </p:txBody>
      </p:sp>
      <p:sp>
        <p:nvSpPr>
          <p:cNvPr id="26" name="Text Placeholder 25">
            <a:extLst>
              <a:ext uri="{FF2B5EF4-FFF2-40B4-BE49-F238E27FC236}">
                <a16:creationId xmlns:a16="http://schemas.microsoft.com/office/drawing/2014/main" id="{D06909BC-83A5-ED42-AE34-D78DAEC3F249}"/>
              </a:ext>
            </a:extLst>
          </p:cNvPr>
          <p:cNvSpPr>
            <a:spLocks noGrp="1"/>
          </p:cNvSpPr>
          <p:nvPr>
            <p:ph type="body" sz="quarter" idx="15" hasCustomPrompt="1"/>
          </p:nvPr>
        </p:nvSpPr>
        <p:spPr>
          <a:xfrm>
            <a:off x="272085" y="1744225"/>
            <a:ext cx="11589952" cy="3767575"/>
          </a:xfrm>
          <a:prstGeom prst="rect">
            <a:avLst/>
          </a:prstGeom>
        </p:spPr>
        <p:txBody>
          <a:bodyPr/>
          <a:lstStyle>
            <a:lvl1pPr marL="304792" indent="-304792">
              <a:buClr>
                <a:srgbClr val="E46102"/>
              </a:buClr>
              <a:buSzPct val="100000"/>
              <a:buFont typeface="Wingdings" pitchFamily="2" charset="2"/>
              <a:buChar char="§"/>
              <a:tabLst/>
              <a:defRPr sz="3200" b="1"/>
            </a:lvl1pPr>
            <a:lvl2pPr marL="609585" indent="-304792">
              <a:buClr>
                <a:srgbClr val="E46102"/>
              </a:buClr>
              <a:buFont typeface="Arial" panose="020B0604020202020204" pitchFamily="34" charset="0"/>
              <a:buChar char="•"/>
              <a:tabLst/>
              <a:defRPr sz="2667"/>
            </a:lvl2pPr>
            <a:lvl3pPr marL="914377" indent="-304792">
              <a:buClr>
                <a:srgbClr val="E46102"/>
              </a:buClr>
              <a:buSzPct val="100000"/>
              <a:buFont typeface="Wingdings" pitchFamily="2" charset="2"/>
              <a:buChar char="§"/>
              <a:tabLst/>
              <a:defRPr sz="2400"/>
            </a:lvl3pPr>
            <a:lvl4pPr marL="1221287" indent="-306910">
              <a:buClr>
                <a:srgbClr val="D95E00"/>
              </a:buClr>
              <a:buFont typeface="System Font Regular"/>
              <a:buChar char="&gt;"/>
              <a:tabLst/>
              <a:defRPr sz="2133"/>
            </a:lvl4pPr>
            <a:lvl5pPr marL="1526079" indent="-304792">
              <a:buClr>
                <a:srgbClr val="D95E00"/>
              </a:buClr>
              <a:buFont typeface="Wingdings" pitchFamily="2" charset="2"/>
              <a:buChar char="§"/>
              <a:tabLst/>
              <a:defRPr sz="1867"/>
            </a:lvl5pPr>
            <a:lvl6pPr marL="1756789" indent="-230712">
              <a:buClr>
                <a:srgbClr val="D95E00"/>
              </a:buClr>
              <a:buFont typeface="System Font Regular"/>
              <a:buChar char="&gt;"/>
              <a:tabLst/>
              <a:defRPr sz="1600"/>
            </a:lvl6pPr>
            <a:lvl7pPr marL="1904952" indent="-148163">
              <a:buClr>
                <a:srgbClr val="D95E00"/>
              </a:buClr>
              <a:buFont typeface="Wingdings" pitchFamily="2" charset="2"/>
              <a:buChar char="§"/>
              <a:tabLst/>
              <a:defRPr sz="1333"/>
            </a:lvl7pPr>
            <a:lvl8pPr marL="2061582" indent="-156629">
              <a:buClr>
                <a:srgbClr val="D95E00"/>
              </a:buClr>
              <a:buFont typeface="System Font Regular"/>
              <a:buChar char="&gt;"/>
              <a:tabLst/>
              <a:defRPr sz="1200"/>
            </a:lvl8pPr>
          </a:lstStyle>
          <a:p>
            <a:pPr lvl="0"/>
            <a:r>
              <a:rPr lang="en-US" dirty="0"/>
              <a:t>Click to add bullet</a:t>
            </a:r>
          </a:p>
          <a:p>
            <a:pPr lvl="1"/>
            <a:r>
              <a:rPr lang="en-US" dirty="0"/>
              <a:t>Click to add sub-bullet</a:t>
            </a:r>
          </a:p>
          <a:p>
            <a:pPr lvl="2"/>
            <a:r>
              <a:rPr lang="en-US" dirty="0"/>
              <a:t>Click to add sub-sub bullet</a:t>
            </a:r>
          </a:p>
        </p:txBody>
      </p:sp>
    </p:spTree>
    <p:extLst>
      <p:ext uri="{BB962C8B-B14F-4D97-AF65-F5344CB8AC3E}">
        <p14:creationId xmlns:p14="http://schemas.microsoft.com/office/powerpoint/2010/main" val="429214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ull-Page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ACF15DD-277E-394F-AFCE-926578BEF7F1}"/>
              </a:ext>
            </a:extLst>
          </p:cNvPr>
          <p:cNvCxnSpPr/>
          <p:nvPr userDrawn="1"/>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62D8B4FE-5E61-2942-9F67-A4F6AD7FECA1}"/>
              </a:ext>
            </a:extLst>
          </p:cNvPr>
          <p:cNvCxnSpPr/>
          <p:nvPr userDrawn="1"/>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Text Placeholder 18">
            <a:extLst>
              <a:ext uri="{FF2B5EF4-FFF2-40B4-BE49-F238E27FC236}">
                <a16:creationId xmlns:a16="http://schemas.microsoft.com/office/drawing/2014/main" id="{62AB3FC8-2388-7847-86DB-E5B5333EACF3}"/>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7" name="Content Placeholder 18">
            <a:extLst>
              <a:ext uri="{FF2B5EF4-FFF2-40B4-BE49-F238E27FC236}">
                <a16:creationId xmlns:a16="http://schemas.microsoft.com/office/drawing/2014/main" id="{E61379B3-CA22-7E42-8FE3-E2D09D721962}"/>
              </a:ext>
            </a:extLst>
          </p:cNvPr>
          <p:cNvSpPr>
            <a:spLocks noGrp="1"/>
          </p:cNvSpPr>
          <p:nvPr>
            <p:ph sz="quarter" idx="16" hasCustomPrompt="1"/>
          </p:nvPr>
        </p:nvSpPr>
        <p:spPr>
          <a:xfrm>
            <a:off x="272085" y="863428"/>
            <a:ext cx="11589952" cy="4639906"/>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3998498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44EEE75-1C0C-DF43-8A1A-F55F70A0076A}"/>
              </a:ext>
            </a:extLst>
          </p:cNvPr>
          <p:cNvCxnSpPr/>
          <p:nvPr userDrawn="1"/>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F933C26C-CF75-E04A-98EB-7AEC198CFEE8}"/>
              </a:ext>
            </a:extLst>
          </p:cNvPr>
          <p:cNvCxnSpPr/>
          <p:nvPr userDrawn="1"/>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8">
            <a:extLst>
              <a:ext uri="{FF2B5EF4-FFF2-40B4-BE49-F238E27FC236}">
                <a16:creationId xmlns:a16="http://schemas.microsoft.com/office/drawing/2014/main" id="{AD0B3782-2422-A544-AEA8-0DA96AAE5510}"/>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4" name="Content Placeholder 18">
            <a:extLst>
              <a:ext uri="{FF2B5EF4-FFF2-40B4-BE49-F238E27FC236}">
                <a16:creationId xmlns:a16="http://schemas.microsoft.com/office/drawing/2014/main" id="{D44BC06C-7E1C-4845-973D-DCD63FB136FA}"/>
              </a:ext>
            </a:extLst>
          </p:cNvPr>
          <p:cNvSpPr>
            <a:spLocks noGrp="1"/>
          </p:cNvSpPr>
          <p:nvPr>
            <p:ph sz="quarter" idx="15" hasCustomPrompt="1"/>
          </p:nvPr>
        </p:nvSpPr>
        <p:spPr>
          <a:xfrm>
            <a:off x="6256867" y="863692"/>
            <a:ext cx="5604933" cy="4639642"/>
          </a:xfrm>
          <a:prstGeom prst="rect">
            <a:avLst/>
          </a:prstGeom>
        </p:spPr>
        <p:txBody>
          <a:bodyPr anchor="t"/>
          <a:lstStyle>
            <a:lvl1pPr marL="0" indent="0" algn="ctr">
              <a:buNone/>
              <a:defRPr i="1"/>
            </a:lvl1pPr>
          </a:lstStyle>
          <a:p>
            <a:pPr lvl="0"/>
            <a:r>
              <a:rPr lang="en-US" dirty="0"/>
              <a:t>Place image/chart here</a:t>
            </a:r>
          </a:p>
        </p:txBody>
      </p:sp>
      <p:sp>
        <p:nvSpPr>
          <p:cNvPr id="15" name="Content Placeholder 18">
            <a:extLst>
              <a:ext uri="{FF2B5EF4-FFF2-40B4-BE49-F238E27FC236}">
                <a16:creationId xmlns:a16="http://schemas.microsoft.com/office/drawing/2014/main" id="{AA93BCA3-E265-CD4C-9883-62DC1D15F3D7}"/>
              </a:ext>
            </a:extLst>
          </p:cNvPr>
          <p:cNvSpPr>
            <a:spLocks noGrp="1"/>
          </p:cNvSpPr>
          <p:nvPr>
            <p:ph sz="quarter" idx="16" hasCustomPrompt="1"/>
          </p:nvPr>
        </p:nvSpPr>
        <p:spPr>
          <a:xfrm>
            <a:off x="272085" y="863428"/>
            <a:ext cx="5612248" cy="4639906"/>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3541278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06E70DBF-129D-BB48-BBFF-08F62952F603}"/>
              </a:ext>
            </a:extLst>
          </p:cNvPr>
          <p:cNvCxnSpPr/>
          <p:nvPr userDrawn="1"/>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FE58E4D-9595-E14C-8259-3EDBF9F54A84}"/>
              </a:ext>
            </a:extLst>
          </p:cNvPr>
          <p:cNvCxnSpPr/>
          <p:nvPr userDrawn="1"/>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8">
            <a:extLst>
              <a:ext uri="{FF2B5EF4-FFF2-40B4-BE49-F238E27FC236}">
                <a16:creationId xmlns:a16="http://schemas.microsoft.com/office/drawing/2014/main" id="{9CF2F8B1-9E2E-5040-B217-FCC725F9667F}"/>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5" name="Text Placeholder 12">
            <a:extLst>
              <a:ext uri="{FF2B5EF4-FFF2-40B4-BE49-F238E27FC236}">
                <a16:creationId xmlns:a16="http://schemas.microsoft.com/office/drawing/2014/main" id="{CAAA33EB-41E5-8B40-9670-C68F679A7D7A}"/>
              </a:ext>
            </a:extLst>
          </p:cNvPr>
          <p:cNvSpPr>
            <a:spLocks noGrp="1"/>
          </p:cNvSpPr>
          <p:nvPr>
            <p:ph type="body" sz="quarter" idx="10" hasCustomPrompt="1"/>
          </p:nvPr>
        </p:nvSpPr>
        <p:spPr>
          <a:xfrm>
            <a:off x="264584" y="862676"/>
            <a:ext cx="3471333" cy="795732"/>
          </a:xfrm>
          <a:prstGeom prst="rect">
            <a:avLst/>
          </a:prstGeom>
        </p:spPr>
        <p:txBody>
          <a:bodyPr/>
          <a:lstStyle>
            <a:lvl1pPr marL="0" indent="0">
              <a:lnSpc>
                <a:spcPct val="100000"/>
              </a:lnSpc>
              <a:buNone/>
              <a:defRPr b="1">
                <a:solidFill>
                  <a:srgbClr val="E46102"/>
                </a:solidFill>
              </a:defRPr>
            </a:lvl1pPr>
          </a:lstStyle>
          <a:p>
            <a:pPr lvl="0"/>
            <a:r>
              <a:rPr lang="en-US" dirty="0"/>
              <a:t>Main Header</a:t>
            </a:r>
          </a:p>
        </p:txBody>
      </p:sp>
      <p:sp>
        <p:nvSpPr>
          <p:cNvPr id="17" name="Text Placeholder 16">
            <a:extLst>
              <a:ext uri="{FF2B5EF4-FFF2-40B4-BE49-F238E27FC236}">
                <a16:creationId xmlns:a16="http://schemas.microsoft.com/office/drawing/2014/main" id="{8BFBAF58-1BBE-824B-9BD9-DF65670E97E9}"/>
              </a:ext>
            </a:extLst>
          </p:cNvPr>
          <p:cNvSpPr>
            <a:spLocks noGrp="1"/>
          </p:cNvSpPr>
          <p:nvPr>
            <p:ph type="body" sz="quarter" idx="14" hasCustomPrompt="1"/>
          </p:nvPr>
        </p:nvSpPr>
        <p:spPr>
          <a:xfrm>
            <a:off x="264584" y="1873340"/>
            <a:ext cx="3471333" cy="3638461"/>
          </a:xfrm>
          <a:prstGeom prst="rect">
            <a:avLst/>
          </a:prstGeom>
        </p:spPr>
        <p:txBody>
          <a:bodyPr/>
          <a:lstStyle>
            <a:lvl1pPr marL="0" indent="0">
              <a:buNone/>
              <a:defRPr sz="2667"/>
            </a:lvl1pPr>
          </a:lstStyle>
          <a:p>
            <a:pPr lvl="0"/>
            <a:r>
              <a:rPr lang="en-US" dirty="0"/>
              <a:t>Click to add caption</a:t>
            </a:r>
          </a:p>
        </p:txBody>
      </p:sp>
      <p:sp>
        <p:nvSpPr>
          <p:cNvPr id="19" name="Content Placeholder 18">
            <a:extLst>
              <a:ext uri="{FF2B5EF4-FFF2-40B4-BE49-F238E27FC236}">
                <a16:creationId xmlns:a16="http://schemas.microsoft.com/office/drawing/2014/main" id="{80FC676F-AD0F-3045-85E2-F41B9DF0A6F3}"/>
              </a:ext>
            </a:extLst>
          </p:cNvPr>
          <p:cNvSpPr>
            <a:spLocks noGrp="1"/>
          </p:cNvSpPr>
          <p:nvPr>
            <p:ph sz="quarter" idx="15" hasCustomPrompt="1"/>
          </p:nvPr>
        </p:nvSpPr>
        <p:spPr>
          <a:xfrm>
            <a:off x="4000501" y="863692"/>
            <a:ext cx="7861300" cy="4639642"/>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2575343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ransiti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A0F4CBB-6777-F341-BB64-75E1E0DF4C47}"/>
              </a:ext>
            </a:extLst>
          </p:cNvPr>
          <p:cNvSpPr/>
          <p:nvPr userDrawn="1"/>
        </p:nvSpPr>
        <p:spPr>
          <a:xfrm>
            <a:off x="3048" y="0"/>
            <a:ext cx="12188952" cy="6858000"/>
          </a:xfrm>
          <a:prstGeom prst="rect">
            <a:avLst/>
          </a:prstGeom>
          <a:solidFill>
            <a:srgbClr val="EEEEEE"/>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ln>
                <a:noFill/>
              </a:ln>
            </a:endParaRPr>
          </a:p>
        </p:txBody>
      </p:sp>
      <p:cxnSp>
        <p:nvCxnSpPr>
          <p:cNvPr id="4" name="Straight Connector 3">
            <a:extLst>
              <a:ext uri="{FF2B5EF4-FFF2-40B4-BE49-F238E27FC236}">
                <a16:creationId xmlns:a16="http://schemas.microsoft.com/office/drawing/2014/main" id="{581FDB69-C179-3341-AEF3-D2B3896FB825}"/>
              </a:ext>
            </a:extLst>
          </p:cNvPr>
          <p:cNvCxnSpPr/>
          <p:nvPr userDrawn="1"/>
        </p:nvCxnSpPr>
        <p:spPr>
          <a:xfrm>
            <a:off x="272085" y="513091"/>
            <a:ext cx="2674747" cy="0"/>
          </a:xfrm>
          <a:prstGeom prst="line">
            <a:avLst/>
          </a:prstGeom>
          <a:ln>
            <a:solidFill>
              <a:srgbClr val="E46102"/>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58ECA973-8475-EF41-8C88-BE7633966CF5}"/>
              </a:ext>
            </a:extLst>
          </p:cNvPr>
          <p:cNvCxnSpPr/>
          <p:nvPr userDrawn="1"/>
        </p:nvCxnSpPr>
        <p:spPr>
          <a:xfrm>
            <a:off x="3376635" y="513091"/>
            <a:ext cx="8485403" cy="0"/>
          </a:xfrm>
          <a:prstGeom prst="line">
            <a:avLst/>
          </a:prstGeom>
          <a:ln w="12700" cmpd="sng">
            <a:solidFill>
              <a:srgbClr val="E46102"/>
            </a:solidFill>
          </a:ln>
          <a:effectLst/>
        </p:spPr>
        <p:style>
          <a:lnRef idx="2">
            <a:schemeClr val="accent1"/>
          </a:lnRef>
          <a:fillRef idx="0">
            <a:schemeClr val="accent1"/>
          </a:fillRef>
          <a:effectRef idx="1">
            <a:schemeClr val="accent1"/>
          </a:effectRef>
          <a:fontRef idx="minor">
            <a:schemeClr val="tx1"/>
          </a:fontRef>
        </p:style>
      </p:cxnSp>
      <p:sp>
        <p:nvSpPr>
          <p:cNvPr id="8" name="Text Placeholder 18">
            <a:extLst>
              <a:ext uri="{FF2B5EF4-FFF2-40B4-BE49-F238E27FC236}">
                <a16:creationId xmlns:a16="http://schemas.microsoft.com/office/drawing/2014/main" id="{7DF7C01A-B350-7B45-A49E-C3717CC86D08}"/>
              </a:ext>
            </a:extLst>
          </p:cNvPr>
          <p:cNvSpPr>
            <a:spLocks noGrp="1"/>
          </p:cNvSpPr>
          <p:nvPr>
            <p:ph type="body" sz="quarter" idx="14"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0" name="Text Placeholder 9">
            <a:extLst>
              <a:ext uri="{FF2B5EF4-FFF2-40B4-BE49-F238E27FC236}">
                <a16:creationId xmlns:a16="http://schemas.microsoft.com/office/drawing/2014/main" id="{89A099A8-CF8E-1C48-82A0-F6A6F7CC0F6B}"/>
              </a:ext>
            </a:extLst>
          </p:cNvPr>
          <p:cNvSpPr>
            <a:spLocks noGrp="1"/>
          </p:cNvSpPr>
          <p:nvPr>
            <p:ph type="body" sz="quarter" idx="15" hasCustomPrompt="1"/>
          </p:nvPr>
        </p:nvSpPr>
        <p:spPr>
          <a:xfrm>
            <a:off x="272085" y="3987800"/>
            <a:ext cx="11589952" cy="1524000"/>
          </a:xfrm>
          <a:prstGeom prst="rect">
            <a:avLst/>
          </a:prstGeom>
        </p:spPr>
        <p:txBody>
          <a:bodyPr/>
          <a:lstStyle>
            <a:lvl1pPr marL="0" indent="0">
              <a:buNone/>
              <a:defRPr sz="5333" b="1"/>
            </a:lvl1pPr>
          </a:lstStyle>
          <a:p>
            <a:pPr lvl="0"/>
            <a:r>
              <a:rPr lang="en-US" dirty="0"/>
              <a:t>Click to add Transition Title</a:t>
            </a:r>
          </a:p>
        </p:txBody>
      </p:sp>
      <p:pic>
        <p:nvPicPr>
          <p:cNvPr id="11" name="Picture 5">
            <a:extLst>
              <a:ext uri="{FF2B5EF4-FFF2-40B4-BE49-F238E27FC236}">
                <a16:creationId xmlns:a16="http://schemas.microsoft.com/office/drawing/2014/main" id="{1F4EC182-26E1-8E4C-B960-2DF3DDFBCBF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4375" y="151925"/>
            <a:ext cx="624309" cy="312156"/>
          </a:xfrm>
          <a:prstGeom prst="rect">
            <a:avLst/>
          </a:prstGeom>
        </p:spPr>
      </p:pic>
    </p:spTree>
    <p:extLst>
      <p:ext uri="{BB962C8B-B14F-4D97-AF65-F5344CB8AC3E}">
        <p14:creationId xmlns:p14="http://schemas.microsoft.com/office/powerpoint/2010/main" val="2071653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or End Sli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17F9755-C0DA-B244-B730-B308E60924F8}"/>
              </a:ext>
            </a:extLst>
          </p:cNvPr>
          <p:cNvSpPr/>
          <p:nvPr userDrawn="1"/>
        </p:nvSpPr>
        <p:spPr>
          <a:xfrm>
            <a:off x="0" y="0"/>
            <a:ext cx="12188952" cy="6858000"/>
          </a:xfrm>
          <a:prstGeom prst="rect">
            <a:avLst/>
          </a:prstGeom>
          <a:solidFill>
            <a:srgbClr val="E4610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p>
        </p:txBody>
      </p:sp>
      <p:cxnSp>
        <p:nvCxnSpPr>
          <p:cNvPr id="12" name="Straight Connector 11">
            <a:extLst>
              <a:ext uri="{FF2B5EF4-FFF2-40B4-BE49-F238E27FC236}">
                <a16:creationId xmlns:a16="http://schemas.microsoft.com/office/drawing/2014/main" id="{257FF2CB-58B7-5049-BADD-41D07A0154D8}"/>
              </a:ext>
            </a:extLst>
          </p:cNvPr>
          <p:cNvCxnSpPr/>
          <p:nvPr userDrawn="1"/>
        </p:nvCxnSpPr>
        <p:spPr>
          <a:xfrm>
            <a:off x="272085" y="513091"/>
            <a:ext cx="2674747"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B5B524D-D7AF-4B4A-B485-6A922EDBF1D0}"/>
              </a:ext>
            </a:extLst>
          </p:cNvPr>
          <p:cNvCxnSpPr/>
          <p:nvPr userDrawn="1"/>
        </p:nvCxnSpPr>
        <p:spPr>
          <a:xfrm>
            <a:off x="3376635" y="513091"/>
            <a:ext cx="8485403"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5" name="Text Placeholder 12">
            <a:extLst>
              <a:ext uri="{FF2B5EF4-FFF2-40B4-BE49-F238E27FC236}">
                <a16:creationId xmlns:a16="http://schemas.microsoft.com/office/drawing/2014/main" id="{CD73F756-E117-EE4D-80F1-C25B8572FAA9}"/>
              </a:ext>
            </a:extLst>
          </p:cNvPr>
          <p:cNvSpPr>
            <a:spLocks noGrp="1"/>
          </p:cNvSpPr>
          <p:nvPr>
            <p:ph type="body" sz="quarter" idx="13" hasCustomPrompt="1"/>
          </p:nvPr>
        </p:nvSpPr>
        <p:spPr>
          <a:xfrm>
            <a:off x="272085" y="4258733"/>
            <a:ext cx="11589952" cy="1253067"/>
          </a:xfrm>
          <a:prstGeom prst="rect">
            <a:avLst/>
          </a:prstGeom>
        </p:spPr>
        <p:txBody>
          <a:bodyPr/>
          <a:lstStyle>
            <a:lvl1pPr marL="0" indent="0">
              <a:buNone/>
              <a:defRPr sz="7200" b="1">
                <a:solidFill>
                  <a:schemeClr val="bg1"/>
                </a:solidFill>
              </a:defRPr>
            </a:lvl1pPr>
          </a:lstStyle>
          <a:p>
            <a:pPr lvl="0"/>
            <a:r>
              <a:rPr lang="en-US" dirty="0"/>
              <a:t>Click to add Section Title</a:t>
            </a:r>
          </a:p>
        </p:txBody>
      </p:sp>
      <p:sp>
        <p:nvSpPr>
          <p:cNvPr id="16" name="Text Placeholder 18">
            <a:extLst>
              <a:ext uri="{FF2B5EF4-FFF2-40B4-BE49-F238E27FC236}">
                <a16:creationId xmlns:a16="http://schemas.microsoft.com/office/drawing/2014/main" id="{079EB260-1A7B-174A-AA51-12AAD061D7C6}"/>
              </a:ext>
            </a:extLst>
          </p:cNvPr>
          <p:cNvSpPr>
            <a:spLocks noGrp="1"/>
          </p:cNvSpPr>
          <p:nvPr>
            <p:ph type="body" sz="quarter" idx="14"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pic>
        <p:nvPicPr>
          <p:cNvPr id="9" name="Picture 5">
            <a:extLst>
              <a:ext uri="{FF2B5EF4-FFF2-40B4-BE49-F238E27FC236}">
                <a16:creationId xmlns:a16="http://schemas.microsoft.com/office/drawing/2014/main" id="{4D358B63-2CFC-D646-AC7D-C772A192AF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4375" y="151925"/>
            <a:ext cx="624309" cy="312156"/>
          </a:xfrm>
          <a:prstGeom prst="rect">
            <a:avLst/>
          </a:prstGeom>
        </p:spPr>
      </p:pic>
    </p:spTree>
    <p:extLst>
      <p:ext uri="{BB962C8B-B14F-4D97-AF65-F5344CB8AC3E}">
        <p14:creationId xmlns:p14="http://schemas.microsoft.com/office/powerpoint/2010/main" val="3852413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B54E10-94DE-5C43-AE71-D50CF104105B}"/>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324375" y="151925"/>
            <a:ext cx="624309" cy="312156"/>
          </a:xfrm>
          <a:prstGeom prst="rect">
            <a:avLst/>
          </a:prstGeom>
        </p:spPr>
      </p:pic>
      <p:sp>
        <p:nvSpPr>
          <p:cNvPr id="13" name="TextBox 12"/>
          <p:cNvSpPr txBox="1"/>
          <p:nvPr/>
        </p:nvSpPr>
        <p:spPr>
          <a:xfrm>
            <a:off x="10703378" y="257543"/>
            <a:ext cx="1241077" cy="240066"/>
          </a:xfrm>
          <a:prstGeom prst="rect">
            <a:avLst/>
          </a:prstGeom>
          <a:noFill/>
        </p:spPr>
        <p:txBody>
          <a:bodyPr vert="horz" wrap="square" rtlCol="0">
            <a:spAutoFit/>
          </a:bodyPr>
          <a:lstStyle/>
          <a:p>
            <a:pPr algn="r">
              <a:lnSpc>
                <a:spcPct val="80000"/>
              </a:lnSpc>
            </a:pPr>
            <a:r>
              <a:rPr lang="en-US" sz="1200" dirty="0">
                <a:latin typeface="Georgia"/>
                <a:cs typeface="Georgia"/>
              </a:rPr>
              <a:t>|  </a:t>
            </a:r>
            <a:fld id="{606D2650-017B-BC48-A893-0334FE68CCF7}" type="slidenum">
              <a:rPr lang="en-US" sz="1133" smtClean="0">
                <a:latin typeface="Arial" panose="020B0604020202020204" pitchFamily="34" charset="0"/>
                <a:cs typeface="Arial" panose="020B0604020202020204" pitchFamily="34" charset="0"/>
              </a:rPr>
              <a:pPr algn="r">
                <a:lnSpc>
                  <a:spcPct val="80000"/>
                </a:lnSpc>
              </a:pPr>
              <a:t>‹#›</a:t>
            </a:fld>
            <a:endParaRPr lang="en-US" sz="1133" dirty="0">
              <a:solidFill>
                <a:srgbClr val="000000"/>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D1C3823F-4E31-6346-A3FC-E4F3404C0134}"/>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9189973" y="306146"/>
            <a:ext cx="2218339" cy="132286"/>
          </a:xfrm>
          <a:prstGeom prst="rect">
            <a:avLst/>
          </a:prstGeom>
        </p:spPr>
      </p:pic>
    </p:spTree>
    <p:extLst>
      <p:ext uri="{BB962C8B-B14F-4D97-AF65-F5344CB8AC3E}">
        <p14:creationId xmlns:p14="http://schemas.microsoft.com/office/powerpoint/2010/main" val="1699808712"/>
      </p:ext>
    </p:extLst>
  </p:cSld>
  <p:clrMap bg1="lt1" tx1="dk1" bg2="lt2" tx2="dk2" accent1="accent1" accent2="accent2" accent3="accent3" accent4="accent4" accent5="accent5" accent6="accent6" hlink="hlink" folHlink="folHlink"/>
  <p:sldLayoutIdLst>
    <p:sldLayoutId id="2147483665" r:id="rId1"/>
    <p:sldLayoutId id="2147483660" r:id="rId2"/>
    <p:sldLayoutId id="2147483650" r:id="rId3"/>
    <p:sldLayoutId id="2147483663" r:id="rId4"/>
    <p:sldLayoutId id="2147483652" r:id="rId5"/>
    <p:sldLayoutId id="2147483656" r:id="rId6"/>
    <p:sldLayoutId id="2147483662" r:id="rId7"/>
    <p:sldLayoutId id="2147483661" r:id="rId8"/>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dvising@rit.edu" TargetMode="External"/><Relationship Id="rId2" Type="http://schemas.openxmlformats.org/officeDocument/2006/relationships/hyperlink" Target="mailto:jeliao@rit.edu" TargetMode="External"/><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10.xml.rels><?xml version="1.0" encoding="UTF-8" standalone="yes"?>
<Relationships xmlns="http://schemas.openxmlformats.org/package/2006/relationships"><Relationship Id="rId3" Type="http://schemas.openxmlformats.org/officeDocument/2006/relationships/hyperlink" Target="mailto:jeliao@rit.edu" TargetMode="External"/><Relationship Id="rId2" Type="http://schemas.openxmlformats.org/officeDocument/2006/relationships/hyperlink" Target="https://www.rit.edu/advising/about#advisor-assignment"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mailto:advising@rit.edu" TargetMode="External"/><Relationship Id="rId2" Type="http://schemas.openxmlformats.org/officeDocument/2006/relationships/hyperlink" Target="mailto:jeliao@rit.edu"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923788-A9CA-A54E-9E8A-67A4C6CBDB92}"/>
              </a:ext>
            </a:extLst>
          </p:cNvPr>
          <p:cNvSpPr>
            <a:spLocks noGrp="1"/>
          </p:cNvSpPr>
          <p:nvPr>
            <p:ph type="body" sz="quarter" idx="10"/>
          </p:nvPr>
        </p:nvSpPr>
        <p:spPr>
          <a:xfrm>
            <a:off x="1851648" y="4057384"/>
            <a:ext cx="7724037" cy="1470961"/>
          </a:xfrm>
        </p:spPr>
        <p:txBody>
          <a:bodyPr/>
          <a:lstStyle/>
          <a:p>
            <a:r>
              <a:rPr lang="en-US" dirty="0"/>
              <a:t>Jenny LaFlam</a:t>
            </a:r>
          </a:p>
          <a:p>
            <a:r>
              <a:rPr lang="en-US" dirty="0">
                <a:hlinkClick r:id="rId2"/>
              </a:rPr>
              <a:t>jeliao@rit.edu</a:t>
            </a:r>
            <a:endParaRPr lang="en-US" dirty="0"/>
          </a:p>
          <a:p>
            <a:r>
              <a:rPr lang="en-US" dirty="0">
                <a:hlinkClick r:id="rId3"/>
              </a:rPr>
              <a:t>advising@rit.edu</a:t>
            </a:r>
            <a:r>
              <a:rPr lang="en-US" dirty="0"/>
              <a:t> </a:t>
            </a:r>
          </a:p>
          <a:p>
            <a:endParaRPr lang="en-US" dirty="0"/>
          </a:p>
        </p:txBody>
      </p:sp>
      <p:sp>
        <p:nvSpPr>
          <p:cNvPr id="4" name="Text Placeholder 3">
            <a:extLst>
              <a:ext uri="{FF2B5EF4-FFF2-40B4-BE49-F238E27FC236}">
                <a16:creationId xmlns:a16="http://schemas.microsoft.com/office/drawing/2014/main" id="{2B29F4CB-F342-B440-8913-8645B21B7379}"/>
              </a:ext>
            </a:extLst>
          </p:cNvPr>
          <p:cNvSpPr>
            <a:spLocks noGrp="1"/>
          </p:cNvSpPr>
          <p:nvPr>
            <p:ph type="body" sz="quarter" idx="16"/>
          </p:nvPr>
        </p:nvSpPr>
        <p:spPr>
          <a:xfrm>
            <a:off x="58189" y="5624194"/>
            <a:ext cx="12192000" cy="1346199"/>
          </a:xfrm>
        </p:spPr>
        <p:txBody>
          <a:bodyPr/>
          <a:lstStyle/>
          <a:p>
            <a:endParaRPr lang="en-US" dirty="0"/>
          </a:p>
        </p:txBody>
      </p:sp>
      <p:sp>
        <p:nvSpPr>
          <p:cNvPr id="3" name="Text Placeholder 2"/>
          <p:cNvSpPr>
            <a:spLocks noGrp="1"/>
          </p:cNvSpPr>
          <p:nvPr>
            <p:ph type="body" sz="quarter" idx="17"/>
          </p:nvPr>
        </p:nvSpPr>
        <p:spPr>
          <a:xfrm>
            <a:off x="720827" y="1275718"/>
            <a:ext cx="10151755" cy="3073385"/>
          </a:xfrm>
        </p:spPr>
        <p:txBody>
          <a:bodyPr/>
          <a:lstStyle/>
          <a:p>
            <a:r>
              <a:rPr lang="en-US" dirty="0"/>
              <a:t>Advisor Assignment </a:t>
            </a:r>
          </a:p>
          <a:p>
            <a:r>
              <a:rPr lang="en-US" dirty="0"/>
              <a:t>in PeopleSoft</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28589" y="20439"/>
            <a:ext cx="958872" cy="487561"/>
          </a:xfrm>
          <a:prstGeom prst="rect">
            <a:avLst/>
          </a:prstGeom>
        </p:spPr>
      </p:pic>
    </p:spTree>
    <p:extLst>
      <p:ext uri="{BB962C8B-B14F-4D97-AF65-F5344CB8AC3E}">
        <p14:creationId xmlns:p14="http://schemas.microsoft.com/office/powerpoint/2010/main" val="1613472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C32C39-65D9-C54F-95BC-F83B9995BB79}"/>
              </a:ext>
            </a:extLst>
          </p:cNvPr>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a:xfrm>
            <a:off x="272085" y="622501"/>
            <a:ext cx="11589952" cy="696384"/>
          </a:xfrm>
        </p:spPr>
        <p:txBody>
          <a:bodyPr/>
          <a:lstStyle/>
          <a:p>
            <a:r>
              <a:rPr lang="en-US" sz="4000" dirty="0">
                <a:effectLst>
                  <a:outerShdw blurRad="38100" dist="38100" dir="2700000" algn="tl">
                    <a:srgbClr val="000000">
                      <a:alpha val="43137"/>
                    </a:srgbClr>
                  </a:outerShdw>
                </a:effectLst>
              </a:rPr>
              <a:t>Managing/Maintaining Committees</a:t>
            </a:r>
          </a:p>
        </p:txBody>
      </p:sp>
      <p:sp>
        <p:nvSpPr>
          <p:cNvPr id="6" name="Text Placeholder 5"/>
          <p:cNvSpPr>
            <a:spLocks noGrp="1"/>
          </p:cNvSpPr>
          <p:nvPr>
            <p:ph type="body" sz="quarter" idx="15"/>
          </p:nvPr>
        </p:nvSpPr>
        <p:spPr>
          <a:xfrm>
            <a:off x="272085" y="1318885"/>
            <a:ext cx="11589952" cy="3767575"/>
          </a:xfrm>
        </p:spPr>
        <p:txBody>
          <a:bodyPr/>
          <a:lstStyle/>
          <a:p>
            <a:pPr>
              <a:buClrTx/>
              <a:buFont typeface="Arial" panose="020B0604020202020204" pitchFamily="34" charset="0"/>
              <a:buChar char="•"/>
            </a:pPr>
            <a:r>
              <a:rPr lang="en-US" sz="3000" b="0" dirty="0"/>
              <a:t>Centrally coordinated by the University Advising Office (UAO)</a:t>
            </a:r>
          </a:p>
          <a:p>
            <a:pPr lvl="2">
              <a:buClrTx/>
              <a:buFont typeface="Courier New" panose="02070309020205020404" pitchFamily="49" charset="0"/>
              <a:buChar char="o"/>
            </a:pPr>
            <a:r>
              <a:rPr lang="en-US" sz="2800" dirty="0">
                <a:hlinkClick r:id="rId2"/>
              </a:rPr>
              <a:t>https://www.rit.edu/advising/about#advisor-assignment</a:t>
            </a:r>
            <a:r>
              <a:rPr lang="en-US" sz="2800" dirty="0"/>
              <a:t> </a:t>
            </a:r>
          </a:p>
          <a:p>
            <a:pPr marL="609585" lvl="2" indent="0">
              <a:buClrTx/>
              <a:buNone/>
            </a:pPr>
            <a:endParaRPr lang="en-US" sz="2800" dirty="0"/>
          </a:p>
          <a:p>
            <a:pPr>
              <a:buClrTx/>
              <a:buFont typeface="Arial" panose="020B0604020202020204" pitchFamily="34" charset="0"/>
              <a:buChar char="•"/>
            </a:pPr>
            <a:r>
              <a:rPr lang="en-US" sz="3000" b="0" dirty="0"/>
              <a:t>Committee requests should be submitted to the UAO by the Deans’ Delegates for Advising</a:t>
            </a:r>
          </a:p>
          <a:p>
            <a:pPr>
              <a:buClrTx/>
              <a:buFont typeface="Arial" panose="020B0604020202020204" pitchFamily="34" charset="0"/>
              <a:buChar char="•"/>
            </a:pPr>
            <a:endParaRPr lang="en-US" sz="3000" b="0" dirty="0"/>
          </a:p>
          <a:p>
            <a:pPr>
              <a:buClrTx/>
              <a:buFont typeface="Arial" panose="020B0604020202020204" pitchFamily="34" charset="0"/>
              <a:buChar char="•"/>
            </a:pPr>
            <a:r>
              <a:rPr lang="en-US" sz="3000" b="0" dirty="0"/>
              <a:t>Questions: Jenny LaFlam, </a:t>
            </a:r>
            <a:r>
              <a:rPr lang="en-US" sz="3000" b="0" dirty="0">
                <a:hlinkClick r:id="rId3"/>
              </a:rPr>
              <a:t>jeliao@rit.edu</a:t>
            </a:r>
            <a:r>
              <a:rPr lang="en-US" sz="3000" b="0" dirty="0"/>
              <a:t> or 5-2273</a:t>
            </a:r>
          </a:p>
          <a:p>
            <a:pPr>
              <a:buClrTx/>
              <a:buFont typeface="Arial" panose="020B0604020202020204" pitchFamily="34" charset="0"/>
              <a:buChar char="•"/>
            </a:pPr>
            <a:endParaRPr lang="en-US" sz="3000" b="0" dirty="0"/>
          </a:p>
        </p:txBody>
      </p:sp>
    </p:spTree>
    <p:extLst>
      <p:ext uri="{BB962C8B-B14F-4D97-AF65-F5344CB8AC3E}">
        <p14:creationId xmlns:p14="http://schemas.microsoft.com/office/powerpoint/2010/main" val="2821732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C32C39-65D9-C54F-95BC-F83B9995BB79}"/>
              </a:ext>
            </a:extLst>
          </p:cNvPr>
          <p:cNvSpPr>
            <a:spLocks noGrp="1"/>
          </p:cNvSpPr>
          <p:nvPr>
            <p:ph type="body" sz="quarter" idx="13"/>
          </p:nvPr>
        </p:nvSpPr>
        <p:spPr/>
        <p:txBody>
          <a:bodyPr/>
          <a:lstStyle/>
          <a:p>
            <a:endParaRPr lang="en-US"/>
          </a:p>
        </p:txBody>
      </p:sp>
      <p:sp>
        <p:nvSpPr>
          <p:cNvPr id="6" name="Text Placeholder 5"/>
          <p:cNvSpPr>
            <a:spLocks noGrp="1"/>
          </p:cNvSpPr>
          <p:nvPr>
            <p:ph type="body" sz="quarter" idx="15"/>
          </p:nvPr>
        </p:nvSpPr>
        <p:spPr>
          <a:xfrm>
            <a:off x="2567707" y="1974668"/>
            <a:ext cx="7121238" cy="1516677"/>
          </a:xfrm>
        </p:spPr>
        <p:txBody>
          <a:bodyPr/>
          <a:lstStyle/>
          <a:p>
            <a:pPr marL="0" indent="0">
              <a:buClrTx/>
              <a:buNone/>
            </a:pPr>
            <a:r>
              <a:rPr lang="en-US" sz="5400" b="0" dirty="0"/>
              <a:t>      </a:t>
            </a:r>
            <a:r>
              <a:rPr lang="en-US" sz="7200" b="0" dirty="0"/>
              <a:t>Questions?</a:t>
            </a:r>
            <a:endParaRPr lang="en-US" sz="5400" b="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9435" y="2073544"/>
            <a:ext cx="1905112" cy="1318924"/>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8697263" y="2073544"/>
            <a:ext cx="1983363" cy="1318924"/>
          </a:xfrm>
          <a:prstGeom prst="rect">
            <a:avLst/>
          </a:prstGeom>
        </p:spPr>
      </p:pic>
    </p:spTree>
    <p:extLst>
      <p:ext uri="{BB962C8B-B14F-4D97-AF65-F5344CB8AC3E}">
        <p14:creationId xmlns:p14="http://schemas.microsoft.com/office/powerpoint/2010/main" val="363872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C32C39-65D9-C54F-95BC-F83B9995BB79}"/>
              </a:ext>
            </a:extLst>
          </p:cNvPr>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a:xfrm>
            <a:off x="272085" y="745293"/>
            <a:ext cx="11589952" cy="696384"/>
          </a:xfrm>
        </p:spPr>
        <p:txBody>
          <a:bodyPr/>
          <a:lstStyle/>
          <a:p>
            <a:r>
              <a:rPr lang="en-US" sz="4000" dirty="0">
                <a:effectLst>
                  <a:outerShdw blurRad="38100" dist="38100" dir="2700000" algn="tl">
                    <a:srgbClr val="000000">
                      <a:alpha val="43137"/>
                    </a:srgbClr>
                  </a:outerShdw>
                </a:effectLst>
              </a:rPr>
              <a:t>Agenda</a:t>
            </a:r>
          </a:p>
        </p:txBody>
      </p:sp>
      <p:sp>
        <p:nvSpPr>
          <p:cNvPr id="6" name="Text Placeholder 5"/>
          <p:cNvSpPr>
            <a:spLocks noGrp="1"/>
          </p:cNvSpPr>
          <p:nvPr>
            <p:ph type="body" sz="quarter" idx="15"/>
          </p:nvPr>
        </p:nvSpPr>
        <p:spPr>
          <a:xfrm>
            <a:off x="272085" y="1801091"/>
            <a:ext cx="11589952" cy="3408161"/>
          </a:xfrm>
        </p:spPr>
        <p:txBody>
          <a:bodyPr/>
          <a:lstStyle/>
          <a:p>
            <a:r>
              <a:rPr lang="en-US" dirty="0"/>
              <a:t>Advisor Assignment Structure</a:t>
            </a:r>
          </a:p>
          <a:p>
            <a:r>
              <a:rPr lang="en-US" dirty="0"/>
              <a:t>Advisor Roles</a:t>
            </a:r>
          </a:p>
          <a:p>
            <a:r>
              <a:rPr lang="en-US" dirty="0"/>
              <a:t>Committee ID Naming Convention</a:t>
            </a:r>
          </a:p>
          <a:p>
            <a:r>
              <a:rPr lang="en-US" dirty="0"/>
              <a:t>Advisor Assignment Scenarios</a:t>
            </a:r>
          </a:p>
          <a:p>
            <a:r>
              <a:rPr lang="en-US" dirty="0"/>
              <a:t>Questions</a:t>
            </a:r>
          </a:p>
        </p:txBody>
      </p:sp>
    </p:spTree>
    <p:extLst>
      <p:ext uri="{BB962C8B-B14F-4D97-AF65-F5344CB8AC3E}">
        <p14:creationId xmlns:p14="http://schemas.microsoft.com/office/powerpoint/2010/main" val="2881917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FEE8B2-8A77-BE42-B8CC-CDE1A26D3428}"/>
              </a:ext>
            </a:extLst>
          </p:cNvPr>
          <p:cNvSpPr>
            <a:spLocks noGrp="1"/>
          </p:cNvSpPr>
          <p:nvPr>
            <p:ph type="body" sz="quarter" idx="13"/>
          </p:nvPr>
        </p:nvSpPr>
        <p:spPr/>
        <p:txBody>
          <a:bodyPr/>
          <a:lstStyle/>
          <a:p>
            <a:endParaRPr lang="en-US"/>
          </a:p>
        </p:txBody>
      </p:sp>
      <p:sp>
        <p:nvSpPr>
          <p:cNvPr id="3" name="Text Placeholder 2">
            <a:extLst>
              <a:ext uri="{FF2B5EF4-FFF2-40B4-BE49-F238E27FC236}">
                <a16:creationId xmlns:a16="http://schemas.microsoft.com/office/drawing/2014/main" id="{220B165F-76E2-194A-B3E9-4E7AEB61A4D5}"/>
              </a:ext>
            </a:extLst>
          </p:cNvPr>
          <p:cNvSpPr>
            <a:spLocks noGrp="1"/>
          </p:cNvSpPr>
          <p:nvPr>
            <p:ph type="body" sz="quarter" idx="10"/>
          </p:nvPr>
        </p:nvSpPr>
        <p:spPr>
          <a:xfrm>
            <a:off x="264584" y="736841"/>
            <a:ext cx="3471333" cy="795732"/>
          </a:xfrm>
        </p:spPr>
        <p:txBody>
          <a:bodyPr/>
          <a:lstStyle/>
          <a:p>
            <a:r>
              <a:rPr lang="en-US" sz="4000" dirty="0">
                <a:effectLst>
                  <a:outerShdw blurRad="38100" dist="38100" dir="2700000" algn="tl">
                    <a:srgbClr val="000000">
                      <a:alpha val="43137"/>
                    </a:srgbClr>
                  </a:outerShdw>
                </a:effectLst>
              </a:rPr>
              <a:t>Committees</a:t>
            </a:r>
            <a:endParaRPr lang="en-US" dirty="0">
              <a:effectLst>
                <a:outerShdw blurRad="38100" dist="38100" dir="2700000" algn="tl">
                  <a:srgbClr val="000000">
                    <a:alpha val="43137"/>
                  </a:srgbClr>
                </a:outerShdw>
              </a:effectLst>
            </a:endParaRPr>
          </a:p>
        </p:txBody>
      </p:sp>
      <p:sp>
        <p:nvSpPr>
          <p:cNvPr id="4" name="Text Placeholder 3">
            <a:extLst>
              <a:ext uri="{FF2B5EF4-FFF2-40B4-BE49-F238E27FC236}">
                <a16:creationId xmlns:a16="http://schemas.microsoft.com/office/drawing/2014/main" id="{0EC38063-DC52-0B49-A383-166F57AF2182}"/>
              </a:ext>
            </a:extLst>
          </p:cNvPr>
          <p:cNvSpPr>
            <a:spLocks noGrp="1"/>
          </p:cNvSpPr>
          <p:nvPr>
            <p:ph type="body" sz="quarter" idx="14"/>
          </p:nvPr>
        </p:nvSpPr>
        <p:spPr>
          <a:xfrm>
            <a:off x="264584" y="1438660"/>
            <a:ext cx="4676532" cy="3638461"/>
          </a:xfrm>
        </p:spPr>
        <p:txBody>
          <a:bodyPr/>
          <a:lstStyle/>
          <a:p>
            <a:pPr marL="457200" indent="-457200">
              <a:buFont typeface="Arial" panose="020B0604020202020204" pitchFamily="34" charset="0"/>
              <a:buChar char="•"/>
            </a:pPr>
            <a:r>
              <a:rPr lang="en-US" sz="2500" dirty="0"/>
              <a:t>Committees of one person</a:t>
            </a:r>
          </a:p>
          <a:p>
            <a:pPr marL="457200" indent="-457200">
              <a:buFont typeface="Arial" panose="020B0604020202020204" pitchFamily="34" charset="0"/>
              <a:buChar char="•"/>
            </a:pPr>
            <a:r>
              <a:rPr lang="en-US" sz="2500" dirty="0"/>
              <a:t>Why committees?</a:t>
            </a:r>
          </a:p>
          <a:p>
            <a:pPr marL="1447775" lvl="1" indent="-457200">
              <a:buFont typeface="Arial" panose="020B0604020202020204" pitchFamily="34" charset="0"/>
              <a:buChar char="•"/>
            </a:pPr>
            <a:r>
              <a:rPr lang="en-US" sz="2500" dirty="0"/>
              <a:t>Show roles of advisors – transparency to students, faculty, staff</a:t>
            </a:r>
          </a:p>
          <a:p>
            <a:pPr marL="1447775" lvl="1" indent="-457200">
              <a:buFont typeface="Arial" panose="020B0604020202020204" pitchFamily="34" charset="0"/>
              <a:buChar char="•"/>
            </a:pPr>
            <a:r>
              <a:rPr lang="en-US" sz="2500" dirty="0"/>
              <a:t>Easy to transfer case loads between advisors</a:t>
            </a:r>
          </a:p>
        </p:txBody>
      </p:sp>
      <p:pic>
        <p:nvPicPr>
          <p:cNvPr id="6" name="Content Placeholder 5"/>
          <p:cNvPicPr>
            <a:picLocks noGrp="1" noChangeAspect="1"/>
          </p:cNvPicPr>
          <p:nvPr>
            <p:ph sz="quarter" idx="15"/>
          </p:nvPr>
        </p:nvPicPr>
        <p:blipFill rotWithShape="1">
          <a:blip r:embed="rId3">
            <a:extLst>
              <a:ext uri="{28A0092B-C50C-407E-A947-70E740481C1C}">
                <a14:useLocalDpi xmlns:a14="http://schemas.microsoft.com/office/drawing/2010/main" val="0"/>
              </a:ext>
            </a:extLst>
          </a:blip>
          <a:srcRect t="31323"/>
          <a:stretch/>
        </p:blipFill>
        <p:spPr>
          <a:xfrm>
            <a:off x="5083728" y="2063691"/>
            <a:ext cx="6778071" cy="2388400"/>
          </a:xfrm>
        </p:spPr>
      </p:pic>
      <p:sp>
        <p:nvSpPr>
          <p:cNvPr id="7" name="Right Arrow 6"/>
          <p:cNvSpPr/>
          <p:nvPr/>
        </p:nvSpPr>
        <p:spPr>
          <a:xfrm rot="20912805" flipH="1">
            <a:off x="8489412" y="3271467"/>
            <a:ext cx="753788" cy="243281"/>
          </a:xfrm>
          <a:prstGeom prst="rightArrow">
            <a:avLst/>
          </a:prstGeom>
          <a:solidFill>
            <a:srgbClr val="EF6F2A"/>
          </a:solidFill>
          <a:ln>
            <a:solidFill>
              <a:srgbClr val="EF6F2A"/>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7612472" y="3340945"/>
            <a:ext cx="860292" cy="246221"/>
          </a:xfrm>
          <a:prstGeom prst="rect">
            <a:avLst/>
          </a:prstGeom>
          <a:solidFill>
            <a:schemeClr val="bg1"/>
          </a:solidFill>
        </p:spPr>
        <p:txBody>
          <a:bodyPr wrap="square" rtlCol="0">
            <a:spAutoFit/>
          </a:bodyPr>
          <a:lstStyle/>
          <a:p>
            <a:r>
              <a:rPr lang="en-US" sz="1000" dirty="0">
                <a:solidFill>
                  <a:srgbClr val="677177"/>
                </a:solidFill>
                <a:latin typeface="Arial" panose="020B0604020202020204" pitchFamily="34" charset="0"/>
                <a:cs typeface="Arial" panose="020B0604020202020204" pitchFamily="34" charset="0"/>
              </a:rPr>
              <a:t>Ms. Frizzle</a:t>
            </a:r>
          </a:p>
        </p:txBody>
      </p:sp>
    </p:spTree>
    <p:extLst>
      <p:ext uri="{BB962C8B-B14F-4D97-AF65-F5344CB8AC3E}">
        <p14:creationId xmlns:p14="http://schemas.microsoft.com/office/powerpoint/2010/main" val="3364062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1B47813-A61E-E047-A9DE-995DE93F6370}"/>
              </a:ext>
            </a:extLst>
          </p:cNvPr>
          <p:cNvSpPr>
            <a:spLocks noGrp="1"/>
          </p:cNvSpPr>
          <p:nvPr>
            <p:ph type="body" sz="quarter" idx="13"/>
          </p:nvPr>
        </p:nvSpPr>
        <p:spPr/>
        <p:txBody>
          <a:bodyPr/>
          <a:lstStyle/>
          <a:p>
            <a:endParaRPr lang="en-US"/>
          </a:p>
        </p:txBody>
      </p:sp>
      <p:pic>
        <p:nvPicPr>
          <p:cNvPr id="8" name="Content Placeholder 7"/>
          <p:cNvPicPr>
            <a:picLocks noGrp="1" noChangeAspect="1"/>
          </p:cNvPicPr>
          <p:nvPr>
            <p:ph sz="quarter" idx="16"/>
          </p:nvPr>
        </p:nvPicPr>
        <p:blipFill>
          <a:blip r:embed="rId2"/>
          <a:stretch>
            <a:fillRect/>
          </a:stretch>
        </p:blipFill>
        <p:spPr>
          <a:xfrm>
            <a:off x="2023312" y="838900"/>
            <a:ext cx="8145375" cy="4271728"/>
          </a:xfrm>
          <a:prstGeom prst="rect">
            <a:avLst/>
          </a:prstGeom>
        </p:spPr>
      </p:pic>
    </p:spTree>
    <p:extLst>
      <p:ext uri="{BB962C8B-B14F-4D97-AF65-F5344CB8AC3E}">
        <p14:creationId xmlns:p14="http://schemas.microsoft.com/office/powerpoint/2010/main" val="119620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F5EC346-9D5A-E146-B3C7-8ED6273BE9EA}"/>
              </a:ext>
            </a:extLst>
          </p:cNvPr>
          <p:cNvSpPr>
            <a:spLocks noGrp="1"/>
          </p:cNvSpPr>
          <p:nvPr>
            <p:ph type="body" sz="quarter" idx="13"/>
          </p:nvPr>
        </p:nvSpPr>
        <p:spPr/>
        <p:txBody>
          <a:bodyPr/>
          <a:lstStyle/>
          <a:p>
            <a:endParaRPr lang="en-US"/>
          </a:p>
        </p:txBody>
      </p:sp>
      <p:sp>
        <p:nvSpPr>
          <p:cNvPr id="3" name="Content Placeholder 2">
            <a:extLst>
              <a:ext uri="{FF2B5EF4-FFF2-40B4-BE49-F238E27FC236}">
                <a16:creationId xmlns:a16="http://schemas.microsoft.com/office/drawing/2014/main" id="{8C90A76D-AF14-FE41-9A69-8F05E833B893}"/>
              </a:ext>
            </a:extLst>
          </p:cNvPr>
          <p:cNvSpPr>
            <a:spLocks noGrp="1"/>
          </p:cNvSpPr>
          <p:nvPr>
            <p:ph sz="quarter" idx="15"/>
          </p:nvPr>
        </p:nvSpPr>
        <p:spPr>
          <a:xfrm>
            <a:off x="6256867" y="1479664"/>
            <a:ext cx="5604933" cy="3923002"/>
          </a:xfrm>
        </p:spPr>
        <p:txBody>
          <a:bodyPr/>
          <a:lstStyle/>
          <a:p>
            <a:pPr marL="571500" indent="-571500" algn="l">
              <a:buFont typeface="Arial" panose="020B0604020202020204" pitchFamily="34" charset="0"/>
              <a:buChar char="•"/>
            </a:pPr>
            <a:r>
              <a:rPr lang="en-US" sz="3000" i="0" dirty="0"/>
              <a:t>Honors Advocate</a:t>
            </a:r>
          </a:p>
          <a:p>
            <a:pPr marL="571500" indent="-571500" algn="l">
              <a:buFont typeface="Arial" panose="020B0604020202020204" pitchFamily="34" charset="0"/>
              <a:buChar char="•"/>
            </a:pPr>
            <a:r>
              <a:rPr lang="en-US" sz="3000" i="0" dirty="0"/>
              <a:t>CSTEP Support Specialist</a:t>
            </a:r>
          </a:p>
          <a:p>
            <a:pPr marL="571500" indent="-571500" algn="l">
              <a:buFont typeface="Arial" panose="020B0604020202020204" pitchFamily="34" charset="0"/>
              <a:buChar char="•"/>
            </a:pPr>
            <a:r>
              <a:rPr lang="en-US" sz="3000" i="0" dirty="0"/>
              <a:t>HEOP Counselor</a:t>
            </a:r>
          </a:p>
          <a:p>
            <a:pPr marL="571500" indent="-571500" algn="l">
              <a:buFont typeface="Arial" panose="020B0604020202020204" pitchFamily="34" charset="0"/>
              <a:buChar char="•"/>
            </a:pPr>
            <a:r>
              <a:rPr lang="en-US" sz="3000" i="0" dirty="0"/>
              <a:t>CES Coach</a:t>
            </a:r>
          </a:p>
          <a:p>
            <a:pPr marL="571500" indent="-571500" algn="l">
              <a:buFont typeface="Arial" panose="020B0604020202020204" pitchFamily="34" charset="0"/>
              <a:buChar char="•"/>
            </a:pPr>
            <a:r>
              <a:rPr lang="en-US" sz="3000" i="0" dirty="0"/>
              <a:t>NCAA Compliance Officer</a:t>
            </a:r>
          </a:p>
          <a:p>
            <a:pPr marL="571500" indent="-571500" algn="l">
              <a:buFont typeface="Arial" panose="020B0604020202020204" pitchFamily="34" charset="0"/>
              <a:buChar char="•"/>
            </a:pPr>
            <a:r>
              <a:rPr lang="en-US" sz="3000" i="0" dirty="0"/>
              <a:t>ROTC Commanding Officer</a:t>
            </a:r>
          </a:p>
          <a:p>
            <a:pPr marL="571500" indent="-571500" algn="l">
              <a:buFont typeface="Arial" panose="020B0604020202020204" pitchFamily="34" charset="0"/>
              <a:buChar char="•"/>
            </a:pPr>
            <a:r>
              <a:rPr lang="en-US" sz="3000" i="0" dirty="0"/>
              <a:t>SA Specialist</a:t>
            </a:r>
          </a:p>
          <a:p>
            <a:pPr marL="571500" indent="-571500" algn="l">
              <a:buFont typeface="Arial" panose="020B0604020202020204" pitchFamily="34" charset="0"/>
              <a:buChar char="•"/>
            </a:pPr>
            <a:r>
              <a:rPr lang="en-US" sz="3000" i="0" dirty="0"/>
              <a:t>Veteran Student Success Coach</a:t>
            </a:r>
          </a:p>
          <a:p>
            <a:endParaRPr lang="en-US" dirty="0"/>
          </a:p>
        </p:txBody>
      </p:sp>
      <p:sp>
        <p:nvSpPr>
          <p:cNvPr id="4" name="Content Placeholder 3">
            <a:extLst>
              <a:ext uri="{FF2B5EF4-FFF2-40B4-BE49-F238E27FC236}">
                <a16:creationId xmlns:a16="http://schemas.microsoft.com/office/drawing/2014/main" id="{DAC3AF72-7EFF-B94B-9E22-E7669FAD50FE}"/>
              </a:ext>
            </a:extLst>
          </p:cNvPr>
          <p:cNvSpPr>
            <a:spLocks noGrp="1"/>
          </p:cNvSpPr>
          <p:nvPr>
            <p:ph sz="quarter" idx="16"/>
          </p:nvPr>
        </p:nvSpPr>
        <p:spPr>
          <a:xfrm>
            <a:off x="272085" y="1479664"/>
            <a:ext cx="5612248" cy="3923001"/>
          </a:xfrm>
        </p:spPr>
        <p:txBody>
          <a:bodyPr/>
          <a:lstStyle/>
          <a:p>
            <a:pPr marL="571500" indent="-571500" algn="l">
              <a:buFont typeface="Arial" panose="020B0604020202020204" pitchFamily="34" charset="0"/>
              <a:buChar char="•"/>
            </a:pPr>
            <a:r>
              <a:rPr lang="en-US" sz="3000" i="0" dirty="0"/>
              <a:t>Primary Academic Advisor</a:t>
            </a:r>
          </a:p>
          <a:p>
            <a:pPr marL="571500" indent="-571500" algn="l">
              <a:buFont typeface="Arial" panose="020B0604020202020204" pitchFamily="34" charset="0"/>
              <a:buChar char="•"/>
            </a:pPr>
            <a:r>
              <a:rPr lang="en-US" sz="3000" i="0" dirty="0"/>
              <a:t>CRP Advisor</a:t>
            </a:r>
          </a:p>
          <a:p>
            <a:pPr marL="571500" indent="-571500" algn="l">
              <a:buFont typeface="Arial" panose="020B0604020202020204" pitchFamily="34" charset="0"/>
              <a:buChar char="•"/>
            </a:pPr>
            <a:r>
              <a:rPr lang="en-US" sz="3000" i="0" dirty="0"/>
              <a:t>English Language Center Advisor</a:t>
            </a:r>
          </a:p>
          <a:p>
            <a:pPr marL="571500" indent="-571500" algn="l">
              <a:buFont typeface="Arial" panose="020B0604020202020204" pitchFamily="34" charset="0"/>
              <a:buChar char="•"/>
            </a:pPr>
            <a:r>
              <a:rPr lang="en-US" sz="3000" i="0" dirty="0"/>
              <a:t>Faculty Advisor</a:t>
            </a:r>
          </a:p>
          <a:p>
            <a:pPr marL="571500" indent="-571500" algn="l">
              <a:buFont typeface="Arial" panose="020B0604020202020204" pitchFamily="34" charset="0"/>
              <a:buChar char="•"/>
            </a:pPr>
            <a:r>
              <a:rPr lang="en-US" sz="3000" i="0" dirty="0"/>
              <a:t>NTID Counselor/Advisor</a:t>
            </a:r>
          </a:p>
          <a:p>
            <a:pPr marL="571500" indent="-571500" algn="l">
              <a:buFont typeface="Arial" panose="020B0604020202020204" pitchFamily="34" charset="0"/>
              <a:buChar char="•"/>
            </a:pPr>
            <a:r>
              <a:rPr lang="en-US" sz="3000" i="0" dirty="0"/>
              <a:t>NTID Support Coordinator</a:t>
            </a:r>
          </a:p>
        </p:txBody>
      </p:sp>
      <p:sp>
        <p:nvSpPr>
          <p:cNvPr id="5" name="Text Placeholder 2">
            <a:extLst>
              <a:ext uri="{FF2B5EF4-FFF2-40B4-BE49-F238E27FC236}">
                <a16:creationId xmlns:a16="http://schemas.microsoft.com/office/drawing/2014/main" id="{220B165F-76E2-194A-B3E9-4E7AEB61A4D5}"/>
              </a:ext>
            </a:extLst>
          </p:cNvPr>
          <p:cNvSpPr txBox="1">
            <a:spLocks/>
          </p:cNvSpPr>
          <p:nvPr/>
        </p:nvSpPr>
        <p:spPr>
          <a:xfrm>
            <a:off x="264584" y="736841"/>
            <a:ext cx="4772929" cy="795732"/>
          </a:xfrm>
          <a:prstGeom prst="rect">
            <a:avLst/>
          </a:prstGeom>
        </p:spPr>
        <p:txBody>
          <a:bodyPr/>
          <a:lst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a:buNone/>
            </a:pPr>
            <a:r>
              <a:rPr lang="en-US" sz="4000" b="1" dirty="0">
                <a:solidFill>
                  <a:srgbClr val="E46102"/>
                </a:solidFill>
                <a:effectLst>
                  <a:outerShdw blurRad="38100" dist="38100" dir="2700000" algn="tl">
                    <a:srgbClr val="000000">
                      <a:alpha val="43137"/>
                    </a:srgbClr>
                  </a:outerShdw>
                </a:effectLst>
              </a:rPr>
              <a:t>Committee Roles</a:t>
            </a:r>
            <a:endParaRPr lang="en-US" b="1" dirty="0">
              <a:solidFill>
                <a:srgbClr val="E4610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53799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F5EC346-9D5A-E146-B3C7-8ED6273BE9EA}"/>
              </a:ext>
            </a:extLst>
          </p:cNvPr>
          <p:cNvSpPr>
            <a:spLocks noGrp="1"/>
          </p:cNvSpPr>
          <p:nvPr>
            <p:ph type="body" sz="quarter" idx="13"/>
          </p:nvPr>
        </p:nvSpPr>
        <p:spPr/>
        <p:txBody>
          <a:bodyPr/>
          <a:lstStyle/>
          <a:p>
            <a:endParaRPr lang="en-US"/>
          </a:p>
        </p:txBody>
      </p:sp>
      <p:sp>
        <p:nvSpPr>
          <p:cNvPr id="3" name="Content Placeholder 2">
            <a:extLst>
              <a:ext uri="{FF2B5EF4-FFF2-40B4-BE49-F238E27FC236}">
                <a16:creationId xmlns:a16="http://schemas.microsoft.com/office/drawing/2014/main" id="{8C90A76D-AF14-FE41-9A69-8F05E833B893}"/>
              </a:ext>
            </a:extLst>
          </p:cNvPr>
          <p:cNvSpPr>
            <a:spLocks noGrp="1"/>
          </p:cNvSpPr>
          <p:nvPr>
            <p:ph sz="quarter" idx="15"/>
          </p:nvPr>
        </p:nvSpPr>
        <p:spPr>
          <a:xfrm>
            <a:off x="6256866" y="1360861"/>
            <a:ext cx="5604933" cy="3670409"/>
          </a:xfrm>
        </p:spPr>
        <p:txBody>
          <a:bodyPr/>
          <a:lstStyle/>
          <a:p>
            <a:pPr algn="l"/>
            <a:r>
              <a:rPr lang="en-US" sz="2100" b="1" i="0" dirty="0"/>
              <a:t>TID### </a:t>
            </a:r>
            <a:r>
              <a:rPr lang="en-US" sz="2100" i="0" dirty="0"/>
              <a:t>- National Technical Institute for the Deaf</a:t>
            </a:r>
          </a:p>
          <a:p>
            <a:pPr algn="l"/>
            <a:r>
              <a:rPr lang="en-US" sz="2100" b="1" i="0" dirty="0"/>
              <a:t>SCB### </a:t>
            </a:r>
            <a:r>
              <a:rPr lang="en-US" sz="2100" i="0" dirty="0"/>
              <a:t>- Saunders College of Business</a:t>
            </a:r>
          </a:p>
          <a:p>
            <a:pPr algn="l"/>
            <a:r>
              <a:rPr lang="en-US" sz="2100" b="1" i="0" dirty="0"/>
              <a:t>INT### </a:t>
            </a:r>
            <a:r>
              <a:rPr lang="en-US" sz="2100" i="0" dirty="0"/>
              <a:t>- School of Individualized Study</a:t>
            </a:r>
          </a:p>
          <a:p>
            <a:pPr algn="l"/>
            <a:r>
              <a:rPr lang="en-US" sz="2100" b="1" i="0" dirty="0"/>
              <a:t>ELC### </a:t>
            </a:r>
            <a:r>
              <a:rPr lang="en-US" sz="2100" i="0" dirty="0"/>
              <a:t>- English Language Center</a:t>
            </a:r>
          </a:p>
          <a:p>
            <a:pPr algn="l"/>
            <a:r>
              <a:rPr lang="en-US" sz="2100" b="1" i="0" dirty="0"/>
              <a:t>GIS### </a:t>
            </a:r>
            <a:r>
              <a:rPr lang="en-US" sz="2100" i="0" dirty="0"/>
              <a:t>- </a:t>
            </a:r>
            <a:r>
              <a:rPr lang="en-US" sz="2100" i="0" dirty="0" err="1"/>
              <a:t>Golisano</a:t>
            </a:r>
            <a:r>
              <a:rPr lang="en-US" sz="2100" i="0" dirty="0"/>
              <a:t> Institute of Sustainability</a:t>
            </a:r>
            <a:endParaRPr lang="en-US" sz="2100" b="1" i="0" dirty="0"/>
          </a:p>
          <a:p>
            <a:pPr algn="l"/>
            <a:r>
              <a:rPr lang="en-US" sz="2100" b="1" i="0" dirty="0"/>
              <a:t>GLO### </a:t>
            </a:r>
            <a:r>
              <a:rPr lang="en-US" sz="2100" i="0" dirty="0"/>
              <a:t>- Global Campus Primary Academic Advisor</a:t>
            </a:r>
          </a:p>
          <a:p>
            <a:pPr algn="l"/>
            <a:r>
              <a:rPr lang="en-US" sz="2100" b="1" i="0" dirty="0"/>
              <a:t>CRP### </a:t>
            </a:r>
            <a:r>
              <a:rPr lang="en-US" sz="2100" i="0" dirty="0"/>
              <a:t>- College Restoration Program</a:t>
            </a:r>
          </a:p>
          <a:p>
            <a:pPr algn="l"/>
            <a:endParaRPr lang="en-US" sz="2100" i="0" dirty="0"/>
          </a:p>
          <a:p>
            <a:endParaRPr lang="en-US" dirty="0"/>
          </a:p>
        </p:txBody>
      </p:sp>
      <p:sp>
        <p:nvSpPr>
          <p:cNvPr id="4" name="Content Placeholder 3">
            <a:extLst>
              <a:ext uri="{FF2B5EF4-FFF2-40B4-BE49-F238E27FC236}">
                <a16:creationId xmlns:a16="http://schemas.microsoft.com/office/drawing/2014/main" id="{DAC3AF72-7EFF-B94B-9E22-E7669FAD50FE}"/>
              </a:ext>
            </a:extLst>
          </p:cNvPr>
          <p:cNvSpPr>
            <a:spLocks noGrp="1"/>
          </p:cNvSpPr>
          <p:nvPr>
            <p:ph sz="quarter" idx="16"/>
          </p:nvPr>
        </p:nvSpPr>
        <p:spPr>
          <a:xfrm>
            <a:off x="272083" y="1366733"/>
            <a:ext cx="5612248" cy="4156074"/>
          </a:xfrm>
        </p:spPr>
        <p:txBody>
          <a:bodyPr/>
          <a:lstStyle/>
          <a:p>
            <a:pPr algn="l"/>
            <a:r>
              <a:rPr lang="en-US" sz="2100" b="1" i="0" u="sng" dirty="0"/>
              <a:t>IAS### </a:t>
            </a:r>
            <a:r>
              <a:rPr lang="en-US" sz="2100" i="0" u="sng" dirty="0"/>
              <a:t>- College of Art and Design</a:t>
            </a:r>
          </a:p>
          <a:p>
            <a:pPr algn="l"/>
            <a:r>
              <a:rPr lang="en-US" sz="2100" b="1" i="0" u="sng" dirty="0"/>
              <a:t>CST### </a:t>
            </a:r>
            <a:r>
              <a:rPr lang="en-US" sz="2100" i="0" u="sng" dirty="0"/>
              <a:t>- College of Engineering Technology</a:t>
            </a:r>
          </a:p>
          <a:p>
            <a:pPr algn="l"/>
            <a:r>
              <a:rPr lang="en-US" sz="2100" b="1" i="0" dirty="0"/>
              <a:t>HST### </a:t>
            </a:r>
            <a:r>
              <a:rPr lang="en-US" sz="2100" i="0" dirty="0"/>
              <a:t>- College of Health Sciences and Technology</a:t>
            </a:r>
          </a:p>
          <a:p>
            <a:pPr algn="l"/>
            <a:r>
              <a:rPr lang="en-US" sz="2100" b="1" i="0" dirty="0"/>
              <a:t>CLA### </a:t>
            </a:r>
            <a:r>
              <a:rPr lang="en-US" sz="2100" i="0" dirty="0"/>
              <a:t>- College of Liberal Arts</a:t>
            </a:r>
          </a:p>
          <a:p>
            <a:pPr algn="l"/>
            <a:r>
              <a:rPr lang="en-US" sz="2100" b="1" i="0" dirty="0"/>
              <a:t>COS### </a:t>
            </a:r>
            <a:r>
              <a:rPr lang="en-US" sz="2100" i="0" dirty="0"/>
              <a:t>- College of Science</a:t>
            </a:r>
          </a:p>
          <a:p>
            <a:pPr algn="l"/>
            <a:r>
              <a:rPr lang="en-US" sz="2100" b="1" i="0" dirty="0"/>
              <a:t>CIS### </a:t>
            </a:r>
            <a:r>
              <a:rPr lang="en-US" sz="2100" i="0" dirty="0"/>
              <a:t>- B. Thomas Golisano College of Computing and Information Sciences</a:t>
            </a:r>
          </a:p>
          <a:p>
            <a:pPr algn="l"/>
            <a:r>
              <a:rPr lang="en-US" sz="2100" b="1" i="0" dirty="0"/>
              <a:t>COE### </a:t>
            </a:r>
            <a:r>
              <a:rPr lang="en-US" sz="2100" i="0" dirty="0"/>
              <a:t>- Kate Gleason College of Engineering</a:t>
            </a:r>
          </a:p>
          <a:p>
            <a:pPr algn="l"/>
            <a:endParaRPr lang="en-US" sz="2100" i="0" dirty="0"/>
          </a:p>
        </p:txBody>
      </p:sp>
      <p:sp>
        <p:nvSpPr>
          <p:cNvPr id="5" name="Content Placeholder 3">
            <a:extLst>
              <a:ext uri="{FF2B5EF4-FFF2-40B4-BE49-F238E27FC236}">
                <a16:creationId xmlns:a16="http://schemas.microsoft.com/office/drawing/2014/main" id="{DAC3AF72-7EFF-B94B-9E22-E7669FAD50FE}"/>
              </a:ext>
            </a:extLst>
          </p:cNvPr>
          <p:cNvSpPr txBox="1">
            <a:spLocks/>
          </p:cNvSpPr>
          <p:nvPr/>
        </p:nvSpPr>
        <p:spPr>
          <a:xfrm>
            <a:off x="272084" y="647115"/>
            <a:ext cx="11589715" cy="661568"/>
          </a:xfrm>
          <a:prstGeom prst="rect">
            <a:avLst/>
          </a:prstGeom>
        </p:spPr>
        <p:txBody>
          <a:bodyPr anchor="t"/>
          <a:lstStyle>
            <a:lvl1pPr marL="0" indent="0" algn="ctr" defTabSz="609585" rtl="0" eaLnBrk="1" latinLnBrk="0" hangingPunct="1">
              <a:spcBef>
                <a:spcPct val="20000"/>
              </a:spcBef>
              <a:buFont typeface="Arial"/>
              <a:buNone/>
              <a:defRPr sz="4267" i="1"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r>
              <a:rPr lang="en-US" sz="4000" b="1" i="0" dirty="0">
                <a:solidFill>
                  <a:srgbClr val="E46102"/>
                </a:solidFill>
                <a:effectLst>
                  <a:outerShdw blurRad="38100" dist="38100" dir="2700000" algn="tl">
                    <a:srgbClr val="000000">
                      <a:alpha val="43137"/>
                    </a:srgbClr>
                  </a:outerShdw>
                </a:effectLst>
              </a:rPr>
              <a:t>Committee ID Prefixes in Colleges</a:t>
            </a:r>
          </a:p>
        </p:txBody>
      </p:sp>
      <p:sp>
        <p:nvSpPr>
          <p:cNvPr id="6" name="TextBox 5"/>
          <p:cNvSpPr txBox="1"/>
          <p:nvPr/>
        </p:nvSpPr>
        <p:spPr>
          <a:xfrm>
            <a:off x="272084" y="5095889"/>
            <a:ext cx="11919915" cy="646331"/>
          </a:xfrm>
          <a:prstGeom prst="rect">
            <a:avLst/>
          </a:prstGeom>
          <a:noFill/>
        </p:spPr>
        <p:txBody>
          <a:bodyPr wrap="square" rtlCol="0">
            <a:spAutoFit/>
          </a:bodyPr>
          <a:lstStyle/>
          <a:p>
            <a:r>
              <a:rPr lang="en-US" sz="1800" dirty="0"/>
              <a:t>*Academic Advisor Committee IDs use numbers 001-099, Faculty advisor Committee IDs use numbers100 and up. </a:t>
            </a:r>
          </a:p>
          <a:p>
            <a:r>
              <a:rPr lang="en-US" sz="1800" dirty="0"/>
              <a:t> i.e. Academic Advisor: CST001, SCB003. Faculty Advisor: CST101, CST227</a:t>
            </a:r>
          </a:p>
        </p:txBody>
      </p:sp>
    </p:spTree>
    <p:extLst>
      <p:ext uri="{BB962C8B-B14F-4D97-AF65-F5344CB8AC3E}">
        <p14:creationId xmlns:p14="http://schemas.microsoft.com/office/powerpoint/2010/main" val="3469833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F5EC346-9D5A-E146-B3C7-8ED6273BE9EA}"/>
              </a:ext>
            </a:extLst>
          </p:cNvPr>
          <p:cNvSpPr>
            <a:spLocks noGrp="1"/>
          </p:cNvSpPr>
          <p:nvPr>
            <p:ph type="body" sz="quarter" idx="13"/>
          </p:nvPr>
        </p:nvSpPr>
        <p:spPr/>
        <p:txBody>
          <a:bodyPr/>
          <a:lstStyle/>
          <a:p>
            <a:endParaRPr lang="en-US"/>
          </a:p>
        </p:txBody>
      </p:sp>
      <p:sp>
        <p:nvSpPr>
          <p:cNvPr id="4" name="Content Placeholder 3">
            <a:extLst>
              <a:ext uri="{FF2B5EF4-FFF2-40B4-BE49-F238E27FC236}">
                <a16:creationId xmlns:a16="http://schemas.microsoft.com/office/drawing/2014/main" id="{DAC3AF72-7EFF-B94B-9E22-E7669FAD50FE}"/>
              </a:ext>
            </a:extLst>
          </p:cNvPr>
          <p:cNvSpPr>
            <a:spLocks noGrp="1"/>
          </p:cNvSpPr>
          <p:nvPr>
            <p:ph sz="quarter" idx="16"/>
          </p:nvPr>
        </p:nvSpPr>
        <p:spPr>
          <a:xfrm>
            <a:off x="272085" y="1644073"/>
            <a:ext cx="5612248" cy="3867728"/>
          </a:xfrm>
        </p:spPr>
        <p:txBody>
          <a:bodyPr/>
          <a:lstStyle/>
          <a:p>
            <a:pPr algn="l"/>
            <a:r>
              <a:rPr lang="en-US" sz="2100" b="1" i="0" dirty="0"/>
              <a:t>CSTP## </a:t>
            </a:r>
            <a:r>
              <a:rPr lang="en-US" sz="2100" i="0" dirty="0"/>
              <a:t>- CSTEP Support Specialist</a:t>
            </a:r>
          </a:p>
          <a:p>
            <a:pPr algn="l"/>
            <a:r>
              <a:rPr lang="en-US" sz="2100" b="1" i="0" dirty="0"/>
              <a:t>HEOP## </a:t>
            </a:r>
            <a:r>
              <a:rPr lang="en-US" sz="2100" i="0" dirty="0"/>
              <a:t>- HEOP Counselor, Higher Education Opportunity Programs </a:t>
            </a:r>
          </a:p>
          <a:p>
            <a:pPr algn="l"/>
            <a:r>
              <a:rPr lang="en-US" sz="2100" b="1" i="0" dirty="0"/>
              <a:t>MCAS##</a:t>
            </a:r>
            <a:r>
              <a:rPr lang="en-US" sz="2100" i="0" dirty="0"/>
              <a:t> - CES Coach, Center for Engagement and Student Success</a:t>
            </a:r>
          </a:p>
          <a:p>
            <a:pPr algn="l"/>
            <a:r>
              <a:rPr lang="en-US" sz="2100" b="1" i="0" dirty="0"/>
              <a:t>HON### </a:t>
            </a:r>
            <a:r>
              <a:rPr lang="en-US" sz="2100" i="0" dirty="0"/>
              <a:t>- Honors Program Advocate</a:t>
            </a:r>
          </a:p>
          <a:p>
            <a:pPr algn="l"/>
            <a:r>
              <a:rPr lang="en-US" sz="2000" b="1" i="0" dirty="0"/>
              <a:t>NCAA## </a:t>
            </a:r>
            <a:r>
              <a:rPr lang="en-US" sz="2000" i="0" dirty="0"/>
              <a:t>-</a:t>
            </a:r>
            <a:r>
              <a:rPr lang="en-US" sz="2000" b="1" i="0" dirty="0"/>
              <a:t> </a:t>
            </a:r>
            <a:r>
              <a:rPr lang="en-US" sz="2000" i="0" dirty="0"/>
              <a:t>NCAA Compliance Office, </a:t>
            </a:r>
          </a:p>
          <a:p>
            <a:pPr algn="l"/>
            <a:r>
              <a:rPr lang="en-US" sz="2000" i="0" dirty="0"/>
              <a:t>National Collegiate Athletic Association</a:t>
            </a:r>
          </a:p>
        </p:txBody>
      </p:sp>
      <p:sp>
        <p:nvSpPr>
          <p:cNvPr id="6" name="Content Placeholder 3">
            <a:extLst>
              <a:ext uri="{FF2B5EF4-FFF2-40B4-BE49-F238E27FC236}">
                <a16:creationId xmlns:a16="http://schemas.microsoft.com/office/drawing/2014/main" id="{DAC3AF72-7EFF-B94B-9E22-E7669FAD50FE}"/>
              </a:ext>
            </a:extLst>
          </p:cNvPr>
          <p:cNvSpPr>
            <a:spLocks noGrp="1"/>
          </p:cNvSpPr>
          <p:nvPr>
            <p:ph sz="quarter" idx="15"/>
          </p:nvPr>
        </p:nvSpPr>
        <p:spPr>
          <a:xfrm>
            <a:off x="6256867" y="1644073"/>
            <a:ext cx="5604933" cy="3867728"/>
          </a:xfrm>
        </p:spPr>
        <p:txBody>
          <a:bodyPr/>
          <a:lstStyle/>
          <a:p>
            <a:pPr algn="l"/>
            <a:r>
              <a:rPr lang="en-US" sz="2100" b="1" i="0" dirty="0"/>
              <a:t>ROTC## </a:t>
            </a:r>
            <a:r>
              <a:rPr lang="en-US" sz="2100" i="0" dirty="0"/>
              <a:t>- ROTC Commanding Officer, Reserve Officers’ Training Corps</a:t>
            </a:r>
          </a:p>
          <a:p>
            <a:pPr algn="l"/>
            <a:r>
              <a:rPr lang="en-US" sz="2100" b="1" i="0" dirty="0"/>
              <a:t>SLSA## </a:t>
            </a:r>
            <a:r>
              <a:rPr lang="en-US" sz="2100" i="0" dirty="0"/>
              <a:t>- SA Specialist, Spectrum Support Program</a:t>
            </a:r>
          </a:p>
          <a:p>
            <a:pPr algn="l"/>
            <a:r>
              <a:rPr lang="en-US" sz="2100" b="1" i="0" dirty="0"/>
              <a:t>TID###*</a:t>
            </a:r>
            <a:r>
              <a:rPr lang="en-US" sz="2100" i="0" dirty="0"/>
              <a:t> - NTID Counselor/Advisor, National Technical Institute for the Deaf</a:t>
            </a:r>
          </a:p>
          <a:p>
            <a:pPr algn="l"/>
            <a:r>
              <a:rPr lang="en-US" sz="2100" b="1" i="0" dirty="0"/>
              <a:t>TID20#* </a:t>
            </a:r>
            <a:r>
              <a:rPr lang="en-US" sz="2100" i="0" dirty="0"/>
              <a:t>- NTID Support Coordinator, National Technical Institute for the Deaf</a:t>
            </a:r>
          </a:p>
          <a:p>
            <a:pPr algn="l"/>
            <a:r>
              <a:rPr lang="en-US" sz="2100" b="1" i="0" dirty="0"/>
              <a:t>VETS## </a:t>
            </a:r>
            <a:r>
              <a:rPr lang="en-US" sz="2100" i="0" dirty="0"/>
              <a:t>- Veteran Student Success Coach</a:t>
            </a:r>
            <a:endParaRPr lang="en-US" sz="2100" b="1" i="0" dirty="0"/>
          </a:p>
        </p:txBody>
      </p:sp>
      <p:sp>
        <p:nvSpPr>
          <p:cNvPr id="9" name="Content Placeholder 3">
            <a:extLst>
              <a:ext uri="{FF2B5EF4-FFF2-40B4-BE49-F238E27FC236}">
                <a16:creationId xmlns:a16="http://schemas.microsoft.com/office/drawing/2014/main" id="{DAC3AF72-7EFF-B94B-9E22-E7669FAD50FE}"/>
              </a:ext>
            </a:extLst>
          </p:cNvPr>
          <p:cNvSpPr txBox="1">
            <a:spLocks/>
          </p:cNvSpPr>
          <p:nvPr/>
        </p:nvSpPr>
        <p:spPr>
          <a:xfrm>
            <a:off x="272084" y="647115"/>
            <a:ext cx="11589715" cy="661568"/>
          </a:xfrm>
          <a:prstGeom prst="rect">
            <a:avLst/>
          </a:prstGeom>
        </p:spPr>
        <p:txBody>
          <a:bodyPr anchor="t"/>
          <a:lstStyle>
            <a:lvl1pPr marL="0" indent="0" algn="ctr" defTabSz="609585" rtl="0" eaLnBrk="1" latinLnBrk="0" hangingPunct="1">
              <a:spcBef>
                <a:spcPct val="20000"/>
              </a:spcBef>
              <a:buFont typeface="Arial"/>
              <a:buNone/>
              <a:defRPr sz="4267" i="1"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r>
              <a:rPr lang="en-US" sz="4000" b="1" i="0" dirty="0">
                <a:solidFill>
                  <a:srgbClr val="E46102"/>
                </a:solidFill>
                <a:effectLst>
                  <a:outerShdw blurRad="38100" dist="38100" dir="2700000" algn="tl">
                    <a:srgbClr val="000000">
                      <a:alpha val="43137"/>
                    </a:srgbClr>
                  </a:outerShdw>
                </a:effectLst>
              </a:rPr>
              <a:t>Committee ID prefixes, Support Advisors</a:t>
            </a:r>
          </a:p>
        </p:txBody>
      </p:sp>
      <p:sp>
        <p:nvSpPr>
          <p:cNvPr id="7" name="TextBox 6"/>
          <p:cNvSpPr txBox="1"/>
          <p:nvPr/>
        </p:nvSpPr>
        <p:spPr>
          <a:xfrm>
            <a:off x="272085" y="5014730"/>
            <a:ext cx="11919915" cy="923330"/>
          </a:xfrm>
          <a:prstGeom prst="rect">
            <a:avLst/>
          </a:prstGeom>
          <a:noFill/>
        </p:spPr>
        <p:txBody>
          <a:bodyPr wrap="square" rtlCol="0">
            <a:spAutoFit/>
          </a:bodyPr>
          <a:lstStyle/>
          <a:p>
            <a:r>
              <a:rPr lang="en-US" sz="1800" dirty="0"/>
              <a:t>*For NTID Support Advisors; NTID Counselor/Advisor Committee IDs use numbers 001-099, Support Coordinator Committee IDs use numbers 200 and up. </a:t>
            </a:r>
          </a:p>
          <a:p>
            <a:r>
              <a:rPr lang="en-US" sz="1800" dirty="0"/>
              <a:t> i.e. NTID Counselor/Advisors: TID001, TID003. NTID Support </a:t>
            </a:r>
            <a:r>
              <a:rPr lang="en-US" sz="1800" dirty="0" err="1"/>
              <a:t>Cordinators</a:t>
            </a:r>
            <a:r>
              <a:rPr lang="en-US" sz="1800" dirty="0"/>
              <a:t>: TID201, TID204</a:t>
            </a:r>
          </a:p>
        </p:txBody>
      </p:sp>
    </p:spTree>
    <p:extLst>
      <p:ext uri="{BB962C8B-B14F-4D97-AF65-F5344CB8AC3E}">
        <p14:creationId xmlns:p14="http://schemas.microsoft.com/office/powerpoint/2010/main" val="3543168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C32C39-65D9-C54F-95BC-F83B9995BB79}"/>
              </a:ext>
            </a:extLst>
          </p:cNvPr>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a:xfrm>
            <a:off x="272085" y="622501"/>
            <a:ext cx="11589952" cy="696384"/>
          </a:xfrm>
        </p:spPr>
        <p:txBody>
          <a:bodyPr/>
          <a:lstStyle/>
          <a:p>
            <a:r>
              <a:rPr lang="en-US" sz="4000" dirty="0">
                <a:effectLst>
                  <a:outerShdw blurRad="38100" dist="38100" dir="2700000" algn="tl">
                    <a:srgbClr val="000000">
                      <a:alpha val="43137"/>
                    </a:srgbClr>
                  </a:outerShdw>
                </a:effectLst>
              </a:rPr>
              <a:t>Assigning Advisors by Committee</a:t>
            </a:r>
          </a:p>
        </p:txBody>
      </p:sp>
      <p:sp>
        <p:nvSpPr>
          <p:cNvPr id="6" name="Text Placeholder 5"/>
          <p:cNvSpPr>
            <a:spLocks noGrp="1"/>
          </p:cNvSpPr>
          <p:nvPr>
            <p:ph type="body" sz="quarter" idx="15"/>
          </p:nvPr>
        </p:nvSpPr>
        <p:spPr>
          <a:xfrm>
            <a:off x="272085" y="1318885"/>
            <a:ext cx="11589952" cy="3767575"/>
          </a:xfrm>
        </p:spPr>
        <p:txBody>
          <a:bodyPr/>
          <a:lstStyle/>
          <a:p>
            <a:pPr>
              <a:buClrTx/>
              <a:buFont typeface="Arial" panose="020B0604020202020204" pitchFamily="34" charset="0"/>
              <a:buChar char="•"/>
            </a:pPr>
            <a:r>
              <a:rPr lang="en-US" sz="3000" b="0" dirty="0"/>
              <a:t>Assign advisors to incoming students</a:t>
            </a:r>
          </a:p>
          <a:p>
            <a:pPr>
              <a:buClrTx/>
              <a:buFont typeface="Arial" panose="020B0604020202020204" pitchFamily="34" charset="0"/>
              <a:buChar char="•"/>
            </a:pPr>
            <a:r>
              <a:rPr lang="en-US" sz="3000" b="0" dirty="0"/>
              <a:t>Add an advisor to an existing student</a:t>
            </a:r>
          </a:p>
          <a:p>
            <a:pPr>
              <a:buClrTx/>
              <a:buFont typeface="Arial" panose="020B0604020202020204" pitchFamily="34" charset="0"/>
              <a:buChar char="•"/>
            </a:pPr>
            <a:r>
              <a:rPr lang="en-US" sz="3000" b="0" dirty="0"/>
              <a:t>Change a student’s advisor</a:t>
            </a:r>
          </a:p>
          <a:p>
            <a:pPr>
              <a:buClrTx/>
              <a:buFont typeface="Arial" panose="020B0604020202020204" pitchFamily="34" charset="0"/>
              <a:buChar char="•"/>
            </a:pPr>
            <a:r>
              <a:rPr lang="en-US" sz="3000" b="0" dirty="0"/>
              <a:t>Delete an assigned advisor from a student</a:t>
            </a:r>
          </a:p>
          <a:p>
            <a:pPr>
              <a:buClrTx/>
              <a:buFont typeface="Arial" panose="020B0604020202020204" pitchFamily="34" charset="0"/>
              <a:buChar char="•"/>
            </a:pPr>
            <a:r>
              <a:rPr lang="en-US" sz="3000" b="0" dirty="0"/>
              <a:t>Advisor Assignment Update after Change of Program</a:t>
            </a:r>
          </a:p>
          <a:p>
            <a:pPr lvl="2">
              <a:buClrTx/>
              <a:buFont typeface="Arial" panose="020B0604020202020204" pitchFamily="34" charset="0"/>
              <a:buChar char="•"/>
            </a:pPr>
            <a:r>
              <a:rPr lang="en-US" sz="2800" dirty="0"/>
              <a:t>New/Acting departments are responsible for accurate assignments</a:t>
            </a:r>
          </a:p>
          <a:p>
            <a:pPr lvl="2">
              <a:buClrTx/>
              <a:buFont typeface="Arial" panose="020B0604020202020204" pitchFamily="34" charset="0"/>
              <a:buChar char="•"/>
            </a:pPr>
            <a:r>
              <a:rPr lang="en-US" sz="2800" dirty="0"/>
              <a:t>Update advisor assignments </a:t>
            </a:r>
            <a:r>
              <a:rPr lang="en-US" sz="2800" b="1" i="1" dirty="0"/>
              <a:t>after </a:t>
            </a:r>
            <a:r>
              <a:rPr lang="en-US" sz="2800" dirty="0"/>
              <a:t>a change of program</a:t>
            </a:r>
          </a:p>
          <a:p>
            <a:pPr lvl="2">
              <a:buClrTx/>
              <a:buFont typeface="Arial" panose="020B0604020202020204" pitchFamily="34" charset="0"/>
              <a:buChar char="•"/>
            </a:pPr>
            <a:r>
              <a:rPr lang="en-US" sz="2800" dirty="0"/>
              <a:t>Carry over NTID and/or support advisors</a:t>
            </a:r>
          </a:p>
        </p:txBody>
      </p:sp>
    </p:spTree>
    <p:extLst>
      <p:ext uri="{BB962C8B-B14F-4D97-AF65-F5344CB8AC3E}">
        <p14:creationId xmlns:p14="http://schemas.microsoft.com/office/powerpoint/2010/main" val="723127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C32C39-65D9-C54F-95BC-F83B9995BB79}"/>
              </a:ext>
            </a:extLst>
          </p:cNvPr>
          <p:cNvSpPr>
            <a:spLocks noGrp="1"/>
          </p:cNvSpPr>
          <p:nvPr>
            <p:ph type="body" sz="quarter" idx="13"/>
          </p:nvPr>
        </p:nvSpPr>
        <p:spPr/>
        <p:txBody>
          <a:bodyPr/>
          <a:lstStyle/>
          <a:p>
            <a:endParaRPr lang="en-US"/>
          </a:p>
        </p:txBody>
      </p:sp>
      <p:sp>
        <p:nvSpPr>
          <p:cNvPr id="5" name="Text Placeholder 4"/>
          <p:cNvSpPr>
            <a:spLocks noGrp="1"/>
          </p:cNvSpPr>
          <p:nvPr>
            <p:ph type="body" sz="quarter" idx="14"/>
          </p:nvPr>
        </p:nvSpPr>
        <p:spPr>
          <a:xfrm>
            <a:off x="272085" y="622501"/>
            <a:ext cx="11589952" cy="696384"/>
          </a:xfrm>
        </p:spPr>
        <p:txBody>
          <a:bodyPr/>
          <a:lstStyle/>
          <a:p>
            <a:r>
              <a:rPr lang="en-US" sz="4000" dirty="0">
                <a:effectLst>
                  <a:outerShdw blurRad="38100" dist="38100" dir="2700000" algn="tl">
                    <a:srgbClr val="000000">
                      <a:alpha val="43137"/>
                    </a:srgbClr>
                  </a:outerShdw>
                </a:effectLst>
              </a:rPr>
              <a:t>Other things to remember</a:t>
            </a:r>
          </a:p>
        </p:txBody>
      </p:sp>
      <p:sp>
        <p:nvSpPr>
          <p:cNvPr id="6" name="Text Placeholder 5"/>
          <p:cNvSpPr>
            <a:spLocks noGrp="1"/>
          </p:cNvSpPr>
          <p:nvPr>
            <p:ph type="body" sz="quarter" idx="15"/>
          </p:nvPr>
        </p:nvSpPr>
        <p:spPr>
          <a:xfrm>
            <a:off x="272085" y="1443330"/>
            <a:ext cx="11589952" cy="4416405"/>
          </a:xfrm>
        </p:spPr>
        <p:txBody>
          <a:bodyPr/>
          <a:lstStyle/>
          <a:p>
            <a:pPr>
              <a:buClrTx/>
              <a:buFont typeface="Arial" panose="020B0604020202020204" pitchFamily="34" charset="0"/>
              <a:buChar char="•"/>
            </a:pPr>
            <a:r>
              <a:rPr lang="en-US" sz="2700" b="0" dirty="0"/>
              <a:t>One save per student per day on assignments</a:t>
            </a:r>
          </a:p>
          <a:p>
            <a:pPr lvl="1">
              <a:buClrTx/>
            </a:pPr>
            <a:r>
              <a:rPr lang="en-US" sz="2700" b="0" dirty="0"/>
              <a:t>Changes/corrections can be future dated</a:t>
            </a:r>
          </a:p>
          <a:p>
            <a:pPr lvl="1">
              <a:buClrTx/>
            </a:pPr>
            <a:r>
              <a:rPr lang="en-US" sz="2700" dirty="0"/>
              <a:t>You can use tomorrow’s date to make a change if you have already saved today</a:t>
            </a:r>
          </a:p>
          <a:p>
            <a:pPr>
              <a:buClrTx/>
              <a:buFont typeface="Arial" panose="020B0604020202020204" pitchFamily="34" charset="0"/>
              <a:buChar char="•"/>
            </a:pPr>
            <a:r>
              <a:rPr lang="en-US" sz="2700" b="0" dirty="0"/>
              <a:t>If you make a mistake and you’re not sure what to do, </a:t>
            </a:r>
            <a:r>
              <a:rPr lang="en-US" sz="2700" dirty="0"/>
              <a:t>don’t save your changes!</a:t>
            </a:r>
          </a:p>
          <a:p>
            <a:pPr>
              <a:buClrTx/>
              <a:buFont typeface="Arial" panose="020B0604020202020204" pitchFamily="34" charset="0"/>
              <a:buChar char="•"/>
            </a:pPr>
            <a:r>
              <a:rPr lang="en-US" sz="2700" b="0" dirty="0"/>
              <a:t>If you make a mistake and you saved your work email </a:t>
            </a:r>
            <a:r>
              <a:rPr lang="en-US" sz="2700" b="0" dirty="0">
                <a:hlinkClick r:id="rId2"/>
              </a:rPr>
              <a:t>jeliao@rit.edu</a:t>
            </a:r>
            <a:r>
              <a:rPr lang="en-US" sz="2700" b="0" dirty="0"/>
              <a:t> or </a:t>
            </a:r>
            <a:r>
              <a:rPr lang="en-US" sz="2700" b="0" dirty="0">
                <a:hlinkClick r:id="rId3"/>
              </a:rPr>
              <a:t>advising@rit.edu</a:t>
            </a:r>
            <a:r>
              <a:rPr lang="en-US" sz="2700" b="0" dirty="0"/>
              <a:t>. Explain what needs to be corrected, we can help. </a:t>
            </a:r>
          </a:p>
          <a:p>
            <a:pPr>
              <a:buClrTx/>
              <a:buFont typeface="Arial" panose="020B0604020202020204" pitchFamily="34" charset="0"/>
              <a:buChar char="•"/>
            </a:pPr>
            <a:r>
              <a:rPr lang="en-US" sz="2700" b="0" dirty="0"/>
              <a:t>Students’ advisor assignment history is recorded, all past advisor assignment changes for students are available to reference.</a:t>
            </a:r>
          </a:p>
        </p:txBody>
      </p:sp>
    </p:spTree>
    <p:extLst>
      <p:ext uri="{BB962C8B-B14F-4D97-AF65-F5344CB8AC3E}">
        <p14:creationId xmlns:p14="http://schemas.microsoft.com/office/powerpoint/2010/main" val="3833188773"/>
      </p:ext>
    </p:extLst>
  </p:cSld>
  <p:clrMapOvr>
    <a:masterClrMapping/>
  </p:clrMapOvr>
</p:sld>
</file>

<file path=ppt/theme/theme1.xml><?xml version="1.0" encoding="utf-8"?>
<a:theme xmlns:a="http://schemas.openxmlformats.org/drawingml/2006/main"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5" id="{3E0E416E-BCFB-6A4C-84E3-0E1DC25238C6}" vid="{2D8F12A1-EDB1-254F-A86B-8DC74EC5B5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816</TotalTime>
  <Words>736</Words>
  <Application>Microsoft Office PowerPoint</Application>
  <PresentationFormat>Widescreen</PresentationFormat>
  <Paragraphs>93</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MS Gothic</vt:lpstr>
      <vt:lpstr>Arial</vt:lpstr>
      <vt:lpstr>Calibri</vt:lpstr>
      <vt:lpstr>Courier New</vt:lpstr>
      <vt:lpstr>Georgia</vt:lpstr>
      <vt:lpstr>System Font Regular</vt:lpstr>
      <vt:lpstr>Wingdings</vt:lpstr>
      <vt:lpstr>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Gartley</dc:creator>
  <cp:lastModifiedBy>Jenny LaFlam</cp:lastModifiedBy>
  <cp:revision>77</cp:revision>
  <cp:lastPrinted>2018-04-25T02:50:23Z</cp:lastPrinted>
  <dcterms:created xsi:type="dcterms:W3CDTF">2018-06-29T18:36:28Z</dcterms:created>
  <dcterms:modified xsi:type="dcterms:W3CDTF">2026-02-11T20:57:11Z</dcterms:modified>
</cp:coreProperties>
</file>