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8"/>
  </p:notesMasterIdLst>
  <p:handoutMasterIdLst>
    <p:handoutMasterId r:id="rId9"/>
  </p:handoutMasterIdLst>
  <p:sldIdLst>
    <p:sldId id="266" r:id="rId2"/>
    <p:sldId id="256" r:id="rId3"/>
    <p:sldId id="258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66"/>
            <p14:sldId id="256"/>
            <p14:sldId id="258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46102"/>
    <a:srgbClr val="7C878E"/>
    <a:srgbClr val="EEEEEE"/>
    <a:srgbClr val="D95E00"/>
    <a:srgbClr val="E56618"/>
    <a:srgbClr val="EF6F2A"/>
    <a:srgbClr val="6869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89443"/>
  </p:normalViewPr>
  <p:slideViewPr>
    <p:cSldViewPr snapToGrid="0" snapToObjects="1">
      <p:cViewPr varScale="1">
        <p:scale>
          <a:sx n="100" d="100"/>
          <a:sy n="100" d="100"/>
        </p:scale>
        <p:origin x="94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C87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3981FFF-68E1-B649-8B46-BC288FE58A66}"/>
              </a:ext>
            </a:extLst>
          </p:cNvPr>
          <p:cNvSpPr/>
          <p:nvPr userDrawn="1"/>
        </p:nvSpPr>
        <p:spPr>
          <a:xfrm>
            <a:off x="0" y="514277"/>
            <a:ext cx="12188952" cy="6343723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0F4CBB-6777-F341-BB64-75E1E0DF4C47}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70370-86B2-F141-9384-AB72F71F5E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Project Pitch Instructions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C7AE6-FC63-0B4D-BB75-EA49A329A3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Complete slides 2-6 to develop your pitch presentation</a:t>
            </a:r>
          </a:p>
          <a:p>
            <a:pPr lvl="1"/>
            <a:r>
              <a:rPr lang="en-US" sz="2600" dirty="0"/>
              <a:t>Limit slide content to the descriptions provided</a:t>
            </a:r>
          </a:p>
          <a:p>
            <a:r>
              <a:rPr lang="en-US" dirty="0"/>
              <a:t>When developing your pitch, please remember:</a:t>
            </a:r>
          </a:p>
          <a:p>
            <a:pPr lvl="1"/>
            <a:r>
              <a:rPr lang="en-US" sz="2600" dirty="0"/>
              <a:t>You will have up to 5 minutes to deliver your pitch </a:t>
            </a:r>
          </a:p>
          <a:p>
            <a:pPr lvl="1"/>
            <a:r>
              <a:rPr lang="en-US" sz="2600" dirty="0"/>
              <a:t>Pitch should be delivered in plain language for an audience that is not an expert in your field</a:t>
            </a:r>
          </a:p>
          <a:p>
            <a:r>
              <a:rPr lang="en-US" dirty="0"/>
              <a:t>Delete this slide before submitting your final version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4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[Your Name]</a:t>
            </a:r>
          </a:p>
          <a:p>
            <a:r>
              <a:rPr lang="en-US" dirty="0"/>
              <a:t>[Your Department]</a:t>
            </a:r>
          </a:p>
          <a:p>
            <a:r>
              <a:rPr lang="en-US" dirty="0"/>
              <a:t>[Your College]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1397" y="1275718"/>
            <a:ext cx="10548850" cy="3073385"/>
          </a:xfrm>
        </p:spPr>
        <p:txBody>
          <a:bodyPr/>
          <a:lstStyle/>
          <a:p>
            <a:r>
              <a:rPr lang="en-US" dirty="0"/>
              <a:t>[Title of Your Proposal]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is the Gap?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/>
              <a:t>[Specify the gap in knowledge that exists in the area of research that you intend to fill.]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is the Goal?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/>
              <a:t>[State the overall goal of the proposed project and briefly describe how you will accomplish it.]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7918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is the Impact?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/>
              <a:t>[State the potential impact of your proposal to the broader discipline or society.]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462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Why me?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0" dirty="0"/>
              <a:t>[Describe why you are passionate about this project and how you are qualified to do the research]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69876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ed Funding Proposal Last Name First Nam [Read-Only]" id="{5E77F84C-CD2A-4EB3-ABF4-2795240F06E5}" vid="{8A12E33C-7AEC-4D1C-9373-AD1DC6933A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Maria Group Time Session 1</Template>
  <TotalTime>5321</TotalTime>
  <Words>170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Rochester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C Cortes</dc:creator>
  <cp:lastModifiedBy>Stacey Fisher</cp:lastModifiedBy>
  <cp:revision>15</cp:revision>
  <cp:lastPrinted>2018-04-25T02:50:23Z</cp:lastPrinted>
  <dcterms:created xsi:type="dcterms:W3CDTF">2019-12-17T16:33:14Z</dcterms:created>
  <dcterms:modified xsi:type="dcterms:W3CDTF">2025-10-14T18:03:18Z</dcterms:modified>
</cp:coreProperties>
</file>