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11"/>
  </p:notesMasterIdLst>
  <p:handoutMasterIdLst>
    <p:handoutMasterId r:id="rId12"/>
  </p:handoutMasterIdLst>
  <p:sldIdLst>
    <p:sldId id="256" r:id="rId2"/>
    <p:sldId id="283" r:id="rId3"/>
    <p:sldId id="281" r:id="rId4"/>
    <p:sldId id="280" r:id="rId5"/>
    <p:sldId id="282" r:id="rId6"/>
    <p:sldId id="277" r:id="rId7"/>
    <p:sldId id="278" r:id="rId8"/>
    <p:sldId id="279" r:id="rId9"/>
    <p:sldId id="263" r:id="rId10"/>
  </p:sldIdLst>
  <p:sldSz cx="12192000" cy="6858000"/>
  <p:notesSz cx="6858000" cy="9144000"/>
  <p:defaultTextStyle>
    <a:defPPr>
      <a:defRPr lang="en-US"/>
    </a:defPPr>
    <a:lvl1pPr marL="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C0E3563-C2AF-044A-8D9B-13463D2643B3}">
          <p14:sldIdLst>
            <p14:sldId id="256"/>
            <p14:sldId id="283"/>
            <p14:sldId id="281"/>
            <p14:sldId id="280"/>
            <p14:sldId id="282"/>
            <p14:sldId id="277"/>
            <p14:sldId id="278"/>
            <p14:sldId id="279"/>
            <p14:sldId id="26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C7D9"/>
    <a:srgbClr val="A7C3D5"/>
    <a:srgbClr val="FED9BE"/>
    <a:srgbClr val="FECDA8"/>
    <a:srgbClr val="FEA96A"/>
    <a:srgbClr val="F76902"/>
    <a:srgbClr val="E46102"/>
    <a:srgbClr val="009CBD"/>
    <a:srgbClr val="84BD00"/>
    <a:srgbClr val="C4D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80" autoAdjust="0"/>
    <p:restoredTop sz="83118" autoAdjust="0"/>
  </p:normalViewPr>
  <p:slideViewPr>
    <p:cSldViewPr snapToGrid="0" snapToObjects="1">
      <p:cViewPr varScale="1">
        <p:scale>
          <a:sx n="125" d="100"/>
          <a:sy n="125" d="100"/>
        </p:scale>
        <p:origin x="90" y="90"/>
      </p:cViewPr>
      <p:guideLst>
        <p:guide orient="horz" pos="2184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6" d="100"/>
          <a:sy n="106" d="100"/>
        </p:scale>
        <p:origin x="4368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9333BD0-7962-B04A-8E72-AD5168F631E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6B94C6-1659-0D42-8942-DAD6793A09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9C6931-D0F6-AB40-9D7F-95567148A5C2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E64BEA-E2E4-BF48-8CF7-45787CAA5A0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39BBDE-4EF8-F14C-8AE0-73BF9B0C336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F64436-003E-284C-9347-5BCE374565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3386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6C18F2-6801-5147-A332-A6E1C7D69D18}" type="datetimeFigureOut">
              <a:rPr lang="en-US" smtClean="0"/>
              <a:t>11/1/2024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CF60EF-C37D-4D44-90AD-6140AB570E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248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42D65-4928-3761-5E5D-898690EB3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3F6EA1-F2E7-EA0B-D311-E10AECFC82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D56468-242B-1CA8-896B-A1E1A91F67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Primarily</a:t>
            </a:r>
            <a:r>
              <a:rPr lang="en-US" baseline="0" dirty="0"/>
              <a:t> Exploring these 9 Majors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ECB82F-FB34-2D99-F4DB-618D1A539C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F60EF-C37D-4D44-90AD-6140AB570E4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687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C6820-5188-0181-B023-2B20D2A8B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B52280-BB90-E463-218A-51289F76ED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2DC274-D904-2C01-3FE2-7E57C94E03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Primarily</a:t>
            </a:r>
            <a:r>
              <a:rPr lang="en-US" baseline="0" dirty="0"/>
              <a:t> Exploring these 9 Majors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A4BBC3-F8DC-13C4-E9F4-751AE072A3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F60EF-C37D-4D44-90AD-6140AB570E4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87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713190-7F56-022B-1395-380ED0364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A034E4-CF77-CA7B-4B04-D45BDEC35C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4E2F8F-477E-D7A4-A46F-F4B62AF090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Primarily</a:t>
            </a:r>
            <a:r>
              <a:rPr lang="en-US" baseline="0" dirty="0"/>
              <a:t> Exploring these 9 Majors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57EA68-5EA0-1890-3FAC-D1E59F4DB9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F60EF-C37D-4D44-90AD-6140AB570E4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28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A4643-48FE-752E-0810-8251F1262D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5CAF8B3-FCC2-F321-4646-93E95BCB82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D48551-08DC-E36F-ED32-A8786EAFDE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Primarily</a:t>
            </a:r>
            <a:r>
              <a:rPr lang="en-US" baseline="0" dirty="0"/>
              <a:t> Exploring these 9 Majors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B40308-531D-0C34-7870-E8BED6D7C8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F60EF-C37D-4D44-90AD-6140AB570E4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3696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Primarily</a:t>
            </a:r>
            <a:r>
              <a:rPr lang="en-US" baseline="0" dirty="0"/>
              <a:t> Exploring these 9 Majors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F60EF-C37D-4D44-90AD-6140AB570E4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836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EFDFCD-3159-EDB5-5A09-2FE0EA421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D87964-4AC4-DC25-7530-C281D76D63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71FC64-F3A0-E4B2-26EC-2F970EBEC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Primarily</a:t>
            </a:r>
            <a:r>
              <a:rPr lang="en-US" baseline="0" dirty="0"/>
              <a:t> Exploring these 9 Majors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71468F-1B78-E43D-20E0-37635BE3AB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F60EF-C37D-4D44-90AD-6140AB570E4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9721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E6581-7EC5-4A29-5B4E-52CC4C1D5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B91460-05FA-E98B-73CC-995683C148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CDB323-B0EC-BA33-DCB9-BAA44CB5BF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Primarily</a:t>
            </a:r>
            <a:r>
              <a:rPr lang="en-US" baseline="0" dirty="0"/>
              <a:t> Exploring these 9 Majors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B63276-83F7-AE79-C6EE-78361EF486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CF60EF-C37D-4D44-90AD-6140AB570E4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132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664579E1-A61A-2243-BC5A-8231C8F919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7957" t="18109" b="151"/>
          <a:stretch/>
        </p:blipFill>
        <p:spPr>
          <a:xfrm>
            <a:off x="-1" y="0"/>
            <a:ext cx="10363201" cy="6878953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EFD9D4D-26CF-1B40-9449-C3AAAE20A4D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88318" y="4369315"/>
            <a:ext cx="7008005" cy="40011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square" lIns="274320" bIns="45720" anchor="ctr" anchorCtr="0">
            <a:spAutoFit/>
          </a:bodyPr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21" name="Text Placeholder 18">
            <a:extLst>
              <a:ext uri="{FF2B5EF4-FFF2-40B4-BE49-F238E27FC236}">
                <a16:creationId xmlns:a16="http://schemas.microsoft.com/office/drawing/2014/main" id="{E225A074-EFE6-D641-B858-30CD0522553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0" y="5532754"/>
            <a:ext cx="12192000" cy="1346199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lnSpc>
                <a:spcPct val="90000"/>
              </a:lnSpc>
              <a:buNone/>
              <a:defRPr b="0" i="1">
                <a:solidFill>
                  <a:srgbClr val="FF0000"/>
                </a:solidFill>
                <a:latin typeface="MS Gothic" panose="020B0609070205080204" pitchFamily="49" charset="-128"/>
                <a:ea typeface="MS Gothic" panose="020B0609070205080204" pitchFamily="49" charset="-128"/>
              </a:defRPr>
            </a:lvl1pPr>
          </a:lstStyle>
          <a:p>
            <a:pPr lvl="0"/>
            <a:r>
              <a:rPr lang="en-US" dirty="0"/>
              <a:t>Please do not put content in this space.   It is reserved for live captioning.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B976E4-ABDA-F340-8D30-F24D2053CED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88318" y="1508037"/>
            <a:ext cx="7008005" cy="2723823"/>
          </a:xfrm>
          <a:prstGeom prst="rect">
            <a:avLst/>
          </a:prstGeom>
          <a:solidFill>
            <a:schemeClr val="tx1"/>
          </a:solidFill>
        </p:spPr>
        <p:txBody>
          <a:bodyPr lIns="274320" tIns="91440" bIns="91440" anchor="b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55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Presentation </a:t>
            </a:r>
          </a:p>
          <a:p>
            <a:pPr lvl="0"/>
            <a:r>
              <a:rPr lang="en-US" dirty="0"/>
              <a:t>Title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50388744-69EF-D44B-97D2-6D2F60890FF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88318" y="4880935"/>
            <a:ext cx="7008005" cy="430887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 wrap="square" lIns="274320" bIns="45720" anchor="ctr" anchorCtr="0">
            <a:spAutoFit/>
          </a:bodyPr>
          <a:lstStyle>
            <a:lvl1pPr marL="0" indent="0">
              <a:buNone/>
              <a:defRPr sz="2200" b="0"/>
            </a:lvl1pPr>
          </a:lstStyle>
          <a:p>
            <a:pPr lvl="0"/>
            <a:r>
              <a:rPr lang="en-US" dirty="0"/>
              <a:t>Click to add Date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47F8C62-E197-6944-B45E-97A7127299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44809" y="136613"/>
            <a:ext cx="1339306" cy="346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357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787F5F2-501C-424A-9865-0DE5CE4A130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72086" y="987157"/>
            <a:ext cx="3607765" cy="452286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add Main Header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227BE32-0205-E84F-BDBB-EF646717877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336704" y="1741012"/>
            <a:ext cx="7525333" cy="6229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/>
            </a:lvl1pPr>
          </a:lstStyle>
          <a:p>
            <a:pPr lvl="0"/>
            <a:r>
              <a:rPr lang="en-US" dirty="0"/>
              <a:t>Click to add Subhead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7076F031-AF81-DC40-9A1C-C60C9367241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28701" y="2560825"/>
            <a:ext cx="7533337" cy="2949193"/>
          </a:xfrm>
          <a:prstGeom prst="rect">
            <a:avLst/>
          </a:prstGeom>
        </p:spPr>
        <p:txBody>
          <a:bodyPr/>
          <a:lstStyle>
            <a:lvl1pPr marL="304792" indent="-296326"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  <a:defRPr sz="2667"/>
            </a:lvl1pPr>
            <a:lvl2pPr marL="535504" indent="-230712">
              <a:buClr>
                <a:srgbClr val="E46102"/>
              </a:buClr>
              <a:buSzPct val="100000"/>
              <a:buFont typeface="Arial" panose="020B0604020202020204" pitchFamily="34" charset="0"/>
              <a:buChar char="•"/>
              <a:tabLst/>
              <a:defRPr sz="2400"/>
            </a:lvl2pPr>
            <a:lvl3pPr marL="840296" indent="-230712">
              <a:buClr>
                <a:srgbClr val="E46102"/>
              </a:buClr>
              <a:buSzPct val="100000"/>
              <a:buFont typeface="Wingdings" pitchFamily="2" charset="2"/>
              <a:buChar char="§"/>
              <a:tabLst/>
              <a:defRPr sz="2133"/>
            </a:lvl3pPr>
            <a:lvl4pPr marL="1073124" indent="-232828">
              <a:buClr>
                <a:srgbClr val="D95E00"/>
              </a:buClr>
              <a:buFont typeface="System Font Regular"/>
              <a:buChar char="&gt;"/>
              <a:tabLst/>
              <a:defRPr sz="1867"/>
            </a:lvl4pPr>
            <a:lvl5pPr marL="1301717" indent="-228594">
              <a:buClr>
                <a:srgbClr val="D95E00"/>
              </a:buClr>
              <a:buFont typeface="Wingdings" pitchFamily="2" charset="2"/>
              <a:buChar char="§"/>
              <a:tabLst/>
              <a:defRPr sz="1600"/>
            </a:lvl5pPr>
            <a:lvl6pPr marL="1295368" indent="0">
              <a:buClr>
                <a:srgbClr val="D95E00"/>
              </a:buClr>
              <a:buFont typeface="System Font Regular"/>
              <a:buNone/>
              <a:tabLst/>
              <a:defRPr sz="1467"/>
            </a:lvl6pPr>
            <a:lvl7pPr marL="1526078" indent="0">
              <a:buClr>
                <a:srgbClr val="D95E00"/>
              </a:buClr>
              <a:buFont typeface="Wingdings" pitchFamily="2" charset="2"/>
              <a:buNone/>
              <a:tabLst/>
              <a:defRPr sz="1333"/>
            </a:lvl7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Click to add sub-bullet</a:t>
            </a:r>
          </a:p>
          <a:p>
            <a:pPr lvl="2"/>
            <a:r>
              <a:rPr lang="en-US" dirty="0"/>
              <a:t>Click to add sub-sub-bullet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1383E86-B978-174B-B3F5-A6CC484326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5511800"/>
            <a:ext cx="12192000" cy="1346200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lnSpc>
                <a:spcPct val="90000"/>
              </a:lnSpc>
              <a:buNone/>
              <a:defRPr b="0" i="1">
                <a:solidFill>
                  <a:srgbClr val="FF0000"/>
                </a:solidFill>
                <a:latin typeface="MS Gothic" panose="020B0609070205080204" pitchFamily="49" charset="-128"/>
                <a:ea typeface="MS Gothic" panose="020B0609070205080204" pitchFamily="49" charset="-128"/>
              </a:defRPr>
            </a:lvl1pPr>
          </a:lstStyle>
          <a:p>
            <a:pPr lvl="0"/>
            <a:r>
              <a:rPr lang="en-US" dirty="0"/>
              <a:t>Please do not put content in this space.   It is reserved for live captioning.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856AB1-AAB5-DD41-A548-FB33E6E9490C}"/>
              </a:ext>
            </a:extLst>
          </p:cNvPr>
          <p:cNvCxnSpPr/>
          <p:nvPr userDrawn="1"/>
        </p:nvCxnSpPr>
        <p:spPr>
          <a:xfrm>
            <a:off x="272085" y="512494"/>
            <a:ext cx="2674747" cy="0"/>
          </a:xfrm>
          <a:prstGeom prst="line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1BF8741-1247-824C-927C-EC3E8FDB5013}"/>
              </a:ext>
            </a:extLst>
          </p:cNvPr>
          <p:cNvCxnSpPr/>
          <p:nvPr userDrawn="1"/>
        </p:nvCxnSpPr>
        <p:spPr>
          <a:xfrm>
            <a:off x="3376635" y="512494"/>
            <a:ext cx="8485403" cy="0"/>
          </a:xfrm>
          <a:prstGeom prst="line">
            <a:avLst/>
          </a:prstGeom>
          <a:ln w="12700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8222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AC8303E-CB79-A645-BEF9-D0CD24C49717}"/>
              </a:ext>
            </a:extLst>
          </p:cNvPr>
          <p:cNvCxnSpPr/>
          <p:nvPr userDrawn="1"/>
        </p:nvCxnSpPr>
        <p:spPr>
          <a:xfrm>
            <a:off x="272085" y="513092"/>
            <a:ext cx="26747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CA4F9A6-C8EF-1F4A-8155-1567273829D2}"/>
              </a:ext>
            </a:extLst>
          </p:cNvPr>
          <p:cNvCxnSpPr/>
          <p:nvPr userDrawn="1"/>
        </p:nvCxnSpPr>
        <p:spPr>
          <a:xfrm>
            <a:off x="3376635" y="513092"/>
            <a:ext cx="8485403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1383E86-B978-174B-B3F5-A6CC484326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5511801"/>
            <a:ext cx="12192000" cy="1401233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lnSpc>
                <a:spcPct val="90000"/>
              </a:lnSpc>
              <a:buNone/>
              <a:defRPr b="0" i="1">
                <a:solidFill>
                  <a:srgbClr val="FF0000"/>
                </a:solidFill>
                <a:latin typeface="MS Gothic" panose="020B0609070205080204" pitchFamily="49" charset="-128"/>
                <a:ea typeface="MS Gothic" panose="020B0609070205080204" pitchFamily="49" charset="-128"/>
              </a:defRPr>
            </a:lvl1pPr>
          </a:lstStyle>
          <a:p>
            <a:pPr lvl="0"/>
            <a:r>
              <a:rPr lang="en-US" dirty="0"/>
              <a:t>Please do not put content in this space.   It is reserved for live captioning.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0A3470E-8125-0E4C-8D9E-AE498C694D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2085" y="958452"/>
            <a:ext cx="11589952" cy="6963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733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add Header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D06909BC-83A5-ED42-AE34-D78DAEC3F2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2085" y="1744225"/>
            <a:ext cx="11589952" cy="3767575"/>
          </a:xfrm>
          <a:prstGeom prst="rect">
            <a:avLst/>
          </a:prstGeom>
        </p:spPr>
        <p:txBody>
          <a:bodyPr/>
          <a:lstStyle>
            <a:lvl1pPr marL="304792" indent="-304792">
              <a:buClr>
                <a:schemeClr val="accent1"/>
              </a:buClr>
              <a:buSzPct val="100000"/>
              <a:buFont typeface="Wingdings" pitchFamily="2" charset="2"/>
              <a:buChar char="§"/>
              <a:tabLst/>
              <a:defRPr sz="3200" b="1"/>
            </a:lvl1pPr>
            <a:lvl2pPr marL="609585" indent="-304792">
              <a:buClr>
                <a:srgbClr val="E46102"/>
              </a:buClr>
              <a:buFont typeface="Arial" panose="020B0604020202020204" pitchFamily="34" charset="0"/>
              <a:buChar char="•"/>
              <a:tabLst/>
              <a:defRPr sz="2667"/>
            </a:lvl2pPr>
            <a:lvl3pPr marL="914377" indent="-304792">
              <a:buClr>
                <a:srgbClr val="E46102"/>
              </a:buClr>
              <a:buSzPct val="100000"/>
              <a:buFont typeface="Wingdings" pitchFamily="2" charset="2"/>
              <a:buChar char="§"/>
              <a:tabLst/>
              <a:defRPr sz="2400"/>
            </a:lvl3pPr>
            <a:lvl4pPr marL="1221287" indent="-306910">
              <a:buClr>
                <a:srgbClr val="D95E00"/>
              </a:buClr>
              <a:buFont typeface="System Font Regular"/>
              <a:buChar char="&gt;"/>
              <a:tabLst/>
              <a:defRPr sz="2133"/>
            </a:lvl4pPr>
            <a:lvl5pPr marL="1526079" indent="-304792">
              <a:buClr>
                <a:srgbClr val="D95E00"/>
              </a:buClr>
              <a:buFont typeface="Wingdings" pitchFamily="2" charset="2"/>
              <a:buChar char="§"/>
              <a:tabLst/>
              <a:defRPr sz="1867"/>
            </a:lvl5pPr>
            <a:lvl6pPr marL="1756789" indent="-230712">
              <a:buClr>
                <a:srgbClr val="D95E00"/>
              </a:buClr>
              <a:buFont typeface="System Font Regular"/>
              <a:buChar char="&gt;"/>
              <a:tabLst/>
              <a:defRPr sz="1600"/>
            </a:lvl6pPr>
            <a:lvl7pPr marL="1904952" indent="-148163">
              <a:buClr>
                <a:srgbClr val="D95E00"/>
              </a:buClr>
              <a:buFont typeface="Wingdings" pitchFamily="2" charset="2"/>
              <a:buChar char="§"/>
              <a:tabLst/>
              <a:defRPr sz="1333"/>
            </a:lvl7pPr>
            <a:lvl8pPr marL="2061582" indent="-156629">
              <a:buClr>
                <a:srgbClr val="D95E00"/>
              </a:buClr>
              <a:buFont typeface="System Font Regular"/>
              <a:buChar char="&gt;"/>
              <a:tabLst/>
              <a:defRPr sz="1200"/>
            </a:lvl8pPr>
          </a:lstStyle>
          <a:p>
            <a:pPr lvl="0"/>
            <a:r>
              <a:rPr lang="en-US" dirty="0"/>
              <a:t>Click to add bullet</a:t>
            </a:r>
          </a:p>
          <a:p>
            <a:pPr lvl="1"/>
            <a:r>
              <a:rPr lang="en-US" dirty="0"/>
              <a:t>Click to add sub-bullet</a:t>
            </a:r>
          </a:p>
          <a:p>
            <a:pPr lvl="2"/>
            <a:r>
              <a:rPr lang="en-US" dirty="0"/>
              <a:t>Click to add sub-sub bullet</a:t>
            </a:r>
          </a:p>
        </p:txBody>
      </p:sp>
    </p:spTree>
    <p:extLst>
      <p:ext uri="{BB962C8B-B14F-4D97-AF65-F5344CB8AC3E}">
        <p14:creationId xmlns:p14="http://schemas.microsoft.com/office/powerpoint/2010/main" val="429214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Pag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ACF15DD-277E-394F-AFCE-926578BEF7F1}"/>
              </a:ext>
            </a:extLst>
          </p:cNvPr>
          <p:cNvCxnSpPr/>
          <p:nvPr userDrawn="1"/>
        </p:nvCxnSpPr>
        <p:spPr>
          <a:xfrm>
            <a:off x="272085" y="513092"/>
            <a:ext cx="26747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2D8B4FE-5E61-2942-9F67-A4F6AD7FECA1}"/>
              </a:ext>
            </a:extLst>
          </p:cNvPr>
          <p:cNvCxnSpPr/>
          <p:nvPr userDrawn="1"/>
        </p:nvCxnSpPr>
        <p:spPr>
          <a:xfrm>
            <a:off x="3376635" y="513092"/>
            <a:ext cx="8485403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62AB3FC8-2388-7847-86DB-E5B5333EACF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5511801"/>
            <a:ext cx="12192000" cy="1401233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lnSpc>
                <a:spcPct val="90000"/>
              </a:lnSpc>
              <a:buNone/>
              <a:defRPr b="0" i="1">
                <a:solidFill>
                  <a:srgbClr val="FF0000"/>
                </a:solidFill>
                <a:latin typeface="MS Gothic" panose="020B0609070205080204" pitchFamily="49" charset="-128"/>
                <a:ea typeface="MS Gothic" panose="020B0609070205080204" pitchFamily="49" charset="-128"/>
              </a:defRPr>
            </a:lvl1pPr>
          </a:lstStyle>
          <a:p>
            <a:pPr lvl="0"/>
            <a:r>
              <a:rPr lang="en-US" dirty="0"/>
              <a:t>Please do not put content in this space.   It is reserved for live captioning.</a:t>
            </a:r>
          </a:p>
        </p:txBody>
      </p:sp>
      <p:sp>
        <p:nvSpPr>
          <p:cNvPr id="7" name="Content Placeholder 18">
            <a:extLst>
              <a:ext uri="{FF2B5EF4-FFF2-40B4-BE49-F238E27FC236}">
                <a16:creationId xmlns:a16="http://schemas.microsoft.com/office/drawing/2014/main" id="{E61379B3-CA22-7E42-8FE3-E2D09D721962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72085" y="863428"/>
            <a:ext cx="11589952" cy="463990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i="1"/>
            </a:lvl1pPr>
          </a:lstStyle>
          <a:p>
            <a:pPr lvl="0"/>
            <a:r>
              <a:rPr lang="en-US" dirty="0"/>
              <a:t>Place image/chart here</a:t>
            </a:r>
          </a:p>
        </p:txBody>
      </p:sp>
    </p:spTree>
    <p:extLst>
      <p:ext uri="{BB962C8B-B14F-4D97-AF65-F5344CB8AC3E}">
        <p14:creationId xmlns:p14="http://schemas.microsoft.com/office/powerpoint/2010/main" val="3998498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44EEE75-1C0C-DF43-8A1A-F55F70A0076A}"/>
              </a:ext>
            </a:extLst>
          </p:cNvPr>
          <p:cNvCxnSpPr/>
          <p:nvPr userDrawn="1"/>
        </p:nvCxnSpPr>
        <p:spPr>
          <a:xfrm>
            <a:off x="272085" y="513092"/>
            <a:ext cx="26747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933C26C-CF75-E04A-98EB-7AEC198CFEE8}"/>
              </a:ext>
            </a:extLst>
          </p:cNvPr>
          <p:cNvCxnSpPr/>
          <p:nvPr userDrawn="1"/>
        </p:nvCxnSpPr>
        <p:spPr>
          <a:xfrm>
            <a:off x="3376635" y="513092"/>
            <a:ext cx="8485403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AD0B3782-2422-A544-AEA8-0DA96AAE55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5511801"/>
            <a:ext cx="12192000" cy="1401233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lnSpc>
                <a:spcPct val="90000"/>
              </a:lnSpc>
              <a:buNone/>
              <a:defRPr b="0" i="1">
                <a:solidFill>
                  <a:srgbClr val="FF0000"/>
                </a:solidFill>
                <a:latin typeface="MS Gothic" panose="020B0609070205080204" pitchFamily="49" charset="-128"/>
                <a:ea typeface="MS Gothic" panose="020B0609070205080204" pitchFamily="49" charset="-128"/>
              </a:defRPr>
            </a:lvl1pPr>
          </a:lstStyle>
          <a:p>
            <a:pPr lvl="0"/>
            <a:r>
              <a:rPr lang="en-US" dirty="0"/>
              <a:t>Please do not put content in this space.   It is reserved for live captioning.</a:t>
            </a:r>
          </a:p>
        </p:txBody>
      </p:sp>
      <p:sp>
        <p:nvSpPr>
          <p:cNvPr id="14" name="Content Placeholder 18">
            <a:extLst>
              <a:ext uri="{FF2B5EF4-FFF2-40B4-BE49-F238E27FC236}">
                <a16:creationId xmlns:a16="http://schemas.microsoft.com/office/drawing/2014/main" id="{D44BC06C-7E1C-4845-973D-DCD63FB136F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867" y="863692"/>
            <a:ext cx="5604933" cy="4639642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i="1"/>
            </a:lvl1pPr>
          </a:lstStyle>
          <a:p>
            <a:pPr lvl="0"/>
            <a:r>
              <a:rPr lang="en-US" dirty="0"/>
              <a:t>Place image/chart here</a:t>
            </a:r>
          </a:p>
        </p:txBody>
      </p:sp>
      <p:sp>
        <p:nvSpPr>
          <p:cNvPr id="15" name="Content Placeholder 18">
            <a:extLst>
              <a:ext uri="{FF2B5EF4-FFF2-40B4-BE49-F238E27FC236}">
                <a16:creationId xmlns:a16="http://schemas.microsoft.com/office/drawing/2014/main" id="{AA93BCA3-E265-CD4C-9883-62DC1D15F3D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72085" y="863428"/>
            <a:ext cx="5612248" cy="463990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i="1"/>
            </a:lvl1pPr>
          </a:lstStyle>
          <a:p>
            <a:pPr lvl="0"/>
            <a:r>
              <a:rPr lang="en-US" dirty="0"/>
              <a:t>Place image/chart here</a:t>
            </a:r>
          </a:p>
        </p:txBody>
      </p:sp>
    </p:spTree>
    <p:extLst>
      <p:ext uri="{BB962C8B-B14F-4D97-AF65-F5344CB8AC3E}">
        <p14:creationId xmlns:p14="http://schemas.microsoft.com/office/powerpoint/2010/main" val="35412785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6E70DBF-129D-BB48-BBFF-08F62952F603}"/>
              </a:ext>
            </a:extLst>
          </p:cNvPr>
          <p:cNvCxnSpPr/>
          <p:nvPr userDrawn="1"/>
        </p:nvCxnSpPr>
        <p:spPr>
          <a:xfrm>
            <a:off x="272085" y="513092"/>
            <a:ext cx="2674747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FE58E4D-9595-E14C-8259-3EDBF9F54A84}"/>
              </a:ext>
            </a:extLst>
          </p:cNvPr>
          <p:cNvCxnSpPr/>
          <p:nvPr userDrawn="1"/>
        </p:nvCxnSpPr>
        <p:spPr>
          <a:xfrm>
            <a:off x="3376635" y="513092"/>
            <a:ext cx="8485403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9CF2F8B1-9E2E-5040-B217-FCC725F966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5511801"/>
            <a:ext cx="12192000" cy="1401233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lnSpc>
                <a:spcPct val="90000"/>
              </a:lnSpc>
              <a:buNone/>
              <a:defRPr b="0" i="1">
                <a:solidFill>
                  <a:srgbClr val="FF0000"/>
                </a:solidFill>
                <a:latin typeface="MS Gothic" panose="020B0609070205080204" pitchFamily="49" charset="-128"/>
                <a:ea typeface="MS Gothic" panose="020B0609070205080204" pitchFamily="49" charset="-128"/>
              </a:defRPr>
            </a:lvl1pPr>
          </a:lstStyle>
          <a:p>
            <a:pPr lvl="0"/>
            <a:r>
              <a:rPr lang="en-US" dirty="0"/>
              <a:t>Please do not put content in this space.   It is reserved for live captioning.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CAAA33EB-41E5-8B40-9670-C68F679A7D7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4584" y="862676"/>
            <a:ext cx="3471333" cy="79573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Main Header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8BFBAF58-1BBE-824B-9BD9-DF65670E97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4584" y="1873340"/>
            <a:ext cx="3471333" cy="363846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67"/>
            </a:lvl1pPr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80FC676F-AD0F-3045-85E2-F41B9DF0A6F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000501" y="863692"/>
            <a:ext cx="7861300" cy="4639642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i="1"/>
            </a:lvl1pPr>
          </a:lstStyle>
          <a:p>
            <a:pPr lvl="0"/>
            <a:r>
              <a:rPr lang="en-US" dirty="0"/>
              <a:t>Place image/chart here</a:t>
            </a:r>
          </a:p>
        </p:txBody>
      </p:sp>
    </p:spTree>
    <p:extLst>
      <p:ext uri="{BB962C8B-B14F-4D97-AF65-F5344CB8AC3E}">
        <p14:creationId xmlns:p14="http://schemas.microsoft.com/office/powerpoint/2010/main" val="2575343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81FDB69-C179-3341-AEF3-D2B3896FB825}"/>
              </a:ext>
            </a:extLst>
          </p:cNvPr>
          <p:cNvCxnSpPr/>
          <p:nvPr userDrawn="1"/>
        </p:nvCxnSpPr>
        <p:spPr>
          <a:xfrm>
            <a:off x="272085" y="513091"/>
            <a:ext cx="2674747" cy="0"/>
          </a:xfrm>
          <a:prstGeom prst="line">
            <a:avLst/>
          </a:prstGeom>
          <a:ln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8ECA973-8475-EF41-8C88-BE7633966CF5}"/>
              </a:ext>
            </a:extLst>
          </p:cNvPr>
          <p:cNvCxnSpPr/>
          <p:nvPr userDrawn="1"/>
        </p:nvCxnSpPr>
        <p:spPr>
          <a:xfrm>
            <a:off x="3376635" y="513091"/>
            <a:ext cx="8485403" cy="0"/>
          </a:xfrm>
          <a:prstGeom prst="line">
            <a:avLst/>
          </a:prstGeom>
          <a:ln w="12700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7DF7C01A-B350-7B45-A49E-C3717CC86D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5511801"/>
            <a:ext cx="12192000" cy="1401233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lnSpc>
                <a:spcPct val="90000"/>
              </a:lnSpc>
              <a:buNone/>
              <a:defRPr b="0" i="1">
                <a:solidFill>
                  <a:srgbClr val="FF0000"/>
                </a:solidFill>
                <a:latin typeface="MS Gothic" panose="020B0609070205080204" pitchFamily="49" charset="-128"/>
                <a:ea typeface="MS Gothic" panose="020B0609070205080204" pitchFamily="49" charset="-128"/>
              </a:defRPr>
            </a:lvl1pPr>
          </a:lstStyle>
          <a:p>
            <a:pPr lvl="0"/>
            <a:r>
              <a:rPr lang="en-US" dirty="0"/>
              <a:t>Please do not put content in this space.   It is reserved for live captioning.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9A099A8-CF8E-1C48-82A0-F6A6F7CC0F6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2085" y="3987800"/>
            <a:ext cx="11589952" cy="1524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333" b="1"/>
            </a:lvl1pPr>
          </a:lstStyle>
          <a:p>
            <a:pPr lvl="0"/>
            <a:r>
              <a:rPr lang="en-US" dirty="0"/>
              <a:t>Click to add Transition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A535DB-FE25-2640-80A9-5DBA7FB9A4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8555" y="160568"/>
            <a:ext cx="2732637" cy="307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653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or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17F9755-C0DA-B244-B730-B308E60924F8}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E4610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57FF2CB-58B7-5049-BADD-41D07A0154D8}"/>
              </a:ext>
            </a:extLst>
          </p:cNvPr>
          <p:cNvCxnSpPr/>
          <p:nvPr userDrawn="1"/>
        </p:nvCxnSpPr>
        <p:spPr>
          <a:xfrm>
            <a:off x="272085" y="513091"/>
            <a:ext cx="2674747" cy="0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B5B524D-D7AF-4B4A-B485-6A922EDBF1D0}"/>
              </a:ext>
            </a:extLst>
          </p:cNvPr>
          <p:cNvCxnSpPr/>
          <p:nvPr userDrawn="1"/>
        </p:nvCxnSpPr>
        <p:spPr>
          <a:xfrm>
            <a:off x="3376635" y="513091"/>
            <a:ext cx="8485403" cy="0"/>
          </a:xfrm>
          <a:prstGeom prst="line">
            <a:avLst/>
          </a:prstGeom>
          <a:ln w="1270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CD73F756-E117-EE4D-80F1-C25B8572FA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2085" y="4258733"/>
            <a:ext cx="11589952" cy="125306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Section Title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079EB260-1A7B-174A-AA51-12AAD061D7C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5511801"/>
            <a:ext cx="12192000" cy="1401233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lnSpc>
                <a:spcPct val="90000"/>
              </a:lnSpc>
              <a:buNone/>
              <a:defRPr b="0" i="1">
                <a:solidFill>
                  <a:srgbClr val="FF0000"/>
                </a:solidFill>
                <a:latin typeface="MS Gothic" panose="020B0609070205080204" pitchFamily="49" charset="-128"/>
                <a:ea typeface="MS Gothic" panose="020B0609070205080204" pitchFamily="49" charset="-128"/>
              </a:defRPr>
            </a:lvl1pPr>
          </a:lstStyle>
          <a:p>
            <a:pPr lvl="0"/>
            <a:r>
              <a:rPr lang="en-US" dirty="0"/>
              <a:t>Please do not put content in this space.   It is reserved for live captioning.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044B79B-6195-8D42-9F5A-DE373B26FA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8555" y="157250"/>
            <a:ext cx="2674747" cy="300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413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1476827" y="257543"/>
            <a:ext cx="1241077" cy="24006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l">
              <a:lnSpc>
                <a:spcPct val="80000"/>
              </a:lnSpc>
            </a:pPr>
            <a:r>
              <a:rPr lang="en-US" sz="1200" dirty="0">
                <a:latin typeface="Georgia"/>
                <a:cs typeface="Georgia"/>
              </a:rPr>
              <a:t>|  </a:t>
            </a:r>
            <a:fld id="{606D2650-017B-BC48-A893-0334FE68CCF7}" type="slidenum">
              <a:rPr lang="en-US" sz="1133" smtClean="0">
                <a:latin typeface="Arial" panose="020B0604020202020204" pitchFamily="34" charset="0"/>
                <a:cs typeface="Arial" panose="020B0604020202020204" pitchFamily="34" charset="0"/>
              </a:rPr>
              <a:pPr algn="l">
                <a:lnSpc>
                  <a:spcPct val="80000"/>
                </a:lnSpc>
              </a:pPr>
              <a:t>‹#›</a:t>
            </a:fld>
            <a:endParaRPr lang="en-US" sz="1133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CF6F6C9-18D5-3341-8495-872E5DE457C6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9218566" y="304811"/>
            <a:ext cx="2258261" cy="1349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7996F57-EB63-3147-84D3-D08D2CB6F5ED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338555" y="160568"/>
            <a:ext cx="2732637" cy="307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808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0" r:id="rId2"/>
    <p:sldLayoutId id="2147483650" r:id="rId3"/>
    <p:sldLayoutId id="2147483663" r:id="rId4"/>
    <p:sldLayoutId id="2147483652" r:id="rId5"/>
    <p:sldLayoutId id="2147483656" r:id="rId6"/>
    <p:sldLayoutId id="2147483662" r:id="rId7"/>
    <p:sldLayoutId id="2147483661" r:id="rId8"/>
  </p:sldLayoutIdLs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3D82706-A040-904B-AAD9-318723947E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70350" y="4369315"/>
            <a:ext cx="7725974" cy="400110"/>
          </a:xfrm>
        </p:spPr>
        <p:txBody>
          <a:bodyPr/>
          <a:lstStyle/>
          <a:p>
            <a:r>
              <a:rPr lang="en-US" dirty="0"/>
              <a:t>AI Hub Symposium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9DC7010-AD3F-ED4C-A896-57CB8C6F9A3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247861" y="2385201"/>
            <a:ext cx="5135217" cy="1846659"/>
          </a:xfrm>
        </p:spPr>
        <p:txBody>
          <a:bodyPr/>
          <a:lstStyle/>
          <a:p>
            <a:r>
              <a:rPr lang="en-US" sz="3600" dirty="0" err="1">
                <a:solidFill>
                  <a:schemeClr val="accent1"/>
                </a:solidFill>
              </a:rPr>
              <a:t>ProGenie</a:t>
            </a:r>
            <a:r>
              <a:rPr lang="en-US" sz="3600" dirty="0"/>
              <a:t> </a:t>
            </a:r>
            <a:r>
              <a:rPr lang="en-US" sz="3600" dirty="0">
                <a:solidFill>
                  <a:schemeClr val="accent1"/>
                </a:solidFill>
              </a:rPr>
              <a:t>–</a:t>
            </a:r>
          </a:p>
          <a:p>
            <a:r>
              <a:rPr lang="en-US" sz="3600" dirty="0"/>
              <a:t>Problems to Enhance Student Engagement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A25686-2233-F64F-9C2A-7595BBB7C1E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70350" y="4880935"/>
            <a:ext cx="7725973" cy="430887"/>
          </a:xfrm>
        </p:spPr>
        <p:txBody>
          <a:bodyPr/>
          <a:lstStyle/>
          <a:p>
            <a:r>
              <a:rPr lang="en-US" dirty="0"/>
              <a:t>November 1, 2024</a:t>
            </a:r>
          </a:p>
        </p:txBody>
      </p:sp>
    </p:spTree>
    <p:extLst>
      <p:ext uri="{BB962C8B-B14F-4D97-AF65-F5344CB8AC3E}">
        <p14:creationId xmlns:p14="http://schemas.microsoft.com/office/powerpoint/2010/main" val="3984900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B0A10-1B8B-2DB6-7503-E44204790B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2885A1B-8F29-C8DE-954D-6EE7DAC0999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7B5EBCB-50E1-364B-B9D6-7D5B727FBA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/>
              <a:t>ProGenie</a:t>
            </a:r>
            <a:r>
              <a:rPr lang="en-US" dirty="0"/>
              <a:t> – </a:t>
            </a:r>
            <a:r>
              <a:rPr lang="en-US" dirty="0">
                <a:solidFill>
                  <a:schemeClr val="tx1"/>
                </a:solidFill>
              </a:rPr>
              <a:t>A Problem Generation Tool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4524B1E-CB3C-5E4F-54BE-5CB03D4FA30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The Faculty Teaching Role…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Creating</a:t>
            </a:r>
            <a:r>
              <a:rPr lang="en-US" dirty="0"/>
              <a:t> learning experiences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Curating</a:t>
            </a:r>
            <a:r>
              <a:rPr lang="en-US" dirty="0"/>
              <a:t> information students need (different representations)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Coaching</a:t>
            </a:r>
            <a:r>
              <a:rPr lang="en-US" dirty="0"/>
              <a:t> students through those learning experiences</a:t>
            </a:r>
          </a:p>
        </p:txBody>
      </p:sp>
    </p:spTree>
    <p:extLst>
      <p:ext uri="{BB962C8B-B14F-4D97-AF65-F5344CB8AC3E}">
        <p14:creationId xmlns:p14="http://schemas.microsoft.com/office/powerpoint/2010/main" val="3985872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5DD48-1066-7854-DE24-4D4C0814D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0336127-3EF9-8D05-66AB-2047A7C432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93DC69E-46A8-AE60-FDD2-12C04D33677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/>
              <a:t>ProGenie</a:t>
            </a:r>
            <a:r>
              <a:rPr lang="en-US" dirty="0"/>
              <a:t> – </a:t>
            </a:r>
            <a:r>
              <a:rPr lang="en-US" dirty="0">
                <a:solidFill>
                  <a:schemeClr val="tx1"/>
                </a:solidFill>
              </a:rPr>
              <a:t>A Problem Generation Tool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E957140-3AF2-2ACC-E9C2-4C4D2CF9FF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What does </a:t>
            </a:r>
            <a:r>
              <a:rPr lang="en-US" dirty="0" err="1"/>
              <a:t>ProGenie</a:t>
            </a:r>
            <a:r>
              <a:rPr lang="en-US" dirty="0"/>
              <a:t> do?</a:t>
            </a:r>
          </a:p>
          <a:p>
            <a:pPr lvl="1"/>
            <a:r>
              <a:rPr lang="en-US" dirty="0"/>
              <a:t>Quickly creates a </a:t>
            </a:r>
            <a:r>
              <a:rPr lang="en-US" dirty="0">
                <a:solidFill>
                  <a:schemeClr val="accent4"/>
                </a:solidFill>
              </a:rPr>
              <a:t>discipline-specific problem</a:t>
            </a:r>
            <a:r>
              <a:rPr lang="en-US" dirty="0"/>
              <a:t> aligned with faculty-supplied parameters.</a:t>
            </a:r>
          </a:p>
          <a:p>
            <a:pPr lvl="1"/>
            <a:r>
              <a:rPr lang="en-US" dirty="0"/>
              <a:t>Generates problem statement, solution, and rubric</a:t>
            </a:r>
          </a:p>
          <a:p>
            <a:pPr lvl="1"/>
            <a:r>
              <a:rPr lang="en-US" dirty="0"/>
              <a:t>Supports rapid generation of a wide variety of problems geared to specific learning objectives</a:t>
            </a:r>
          </a:p>
        </p:txBody>
      </p:sp>
    </p:spTree>
    <p:extLst>
      <p:ext uri="{BB962C8B-B14F-4D97-AF65-F5344CB8AC3E}">
        <p14:creationId xmlns:p14="http://schemas.microsoft.com/office/powerpoint/2010/main" val="3863830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42C9B-D6EE-35BB-1B63-F30A27A63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2F03FFA-2F3E-90DF-E767-79D0AE8BB81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71958A1-E9AC-FBD0-CFD0-F2139BA4934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/>
              <a:t>ProGenie</a:t>
            </a:r>
            <a:r>
              <a:rPr lang="en-US" dirty="0"/>
              <a:t> – </a:t>
            </a:r>
            <a:r>
              <a:rPr lang="en-US" dirty="0">
                <a:solidFill>
                  <a:schemeClr val="tx1"/>
                </a:solidFill>
              </a:rPr>
              <a:t>A Problem Generation Tool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6EF2473-CD15-EEFB-C0CB-2FC4C7211BF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What problem are we solving (i.e. “why?”)?</a:t>
            </a:r>
          </a:p>
          <a:p>
            <a:pPr lvl="1"/>
            <a:r>
              <a:rPr lang="en-US" dirty="0"/>
              <a:t>Easily create problems that are meaningful to students</a:t>
            </a:r>
          </a:p>
          <a:p>
            <a:pPr lvl="1"/>
            <a:r>
              <a:rPr lang="en-US" dirty="0"/>
              <a:t>Provide student autonomy in problem selection</a:t>
            </a:r>
          </a:p>
          <a:p>
            <a:pPr lvl="1"/>
            <a:r>
              <a:rPr lang="en-US" dirty="0"/>
              <a:t>This semester…</a:t>
            </a:r>
          </a:p>
          <a:p>
            <a:pPr lvl="2"/>
            <a:r>
              <a:rPr lang="en-US" dirty="0"/>
              <a:t>Helping CET Calculus students connect calculus and the various engineering disciplines.</a:t>
            </a:r>
          </a:p>
        </p:txBody>
      </p:sp>
    </p:spTree>
    <p:extLst>
      <p:ext uri="{BB962C8B-B14F-4D97-AF65-F5344CB8AC3E}">
        <p14:creationId xmlns:p14="http://schemas.microsoft.com/office/powerpoint/2010/main" val="21515245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2F64A-7196-FCB5-2E7F-A106AE34D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59FBF16-98CB-FAF7-8490-37FE37661E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5134E74-EFD8-DF7E-AA1D-BCC2F240A50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/>
              <a:t>ProGenie</a:t>
            </a:r>
            <a:r>
              <a:rPr lang="en-US" dirty="0"/>
              <a:t> – </a:t>
            </a:r>
            <a:r>
              <a:rPr lang="en-US" dirty="0">
                <a:solidFill>
                  <a:schemeClr val="tx1"/>
                </a:solidFill>
              </a:rPr>
              <a:t>A Problem Generation Tool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CE0D43A-EA23-8C49-CF55-A8F114F41D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Example Scenarios</a:t>
            </a:r>
          </a:p>
          <a:p>
            <a:pPr lvl="1"/>
            <a:r>
              <a:rPr lang="en-US" dirty="0"/>
              <a:t>Packaging Science grade compression failure load</a:t>
            </a:r>
          </a:p>
          <a:p>
            <a:pPr lvl="1"/>
            <a:r>
              <a:rPr lang="en-US" dirty="0"/>
              <a:t>Aeronautical controls problem for mechatronics engineers</a:t>
            </a:r>
          </a:p>
          <a:p>
            <a:pPr lvl="1"/>
            <a:r>
              <a:rPr lang="en-US" dirty="0"/>
              <a:t>Biomechanics problem for mechanical engineers focused on angular momentum</a:t>
            </a:r>
          </a:p>
        </p:txBody>
      </p:sp>
    </p:spTree>
    <p:extLst>
      <p:ext uri="{BB962C8B-B14F-4D97-AF65-F5344CB8AC3E}">
        <p14:creationId xmlns:p14="http://schemas.microsoft.com/office/powerpoint/2010/main" val="3284266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4A94BF1-8EFE-7F49-AF2F-0381DFCA27B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/>
              <a:t>ProGenie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011C51-9D04-40AB-A5AB-D4D9BADC5D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211" y="1515498"/>
            <a:ext cx="10447699" cy="526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680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AF4993-30AA-D0EB-9DED-8636ACA02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49B3A94-F6D1-3303-3B37-BBB001179E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/>
              <a:t>ProGenie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F68799-7C83-B30B-8789-384688C4E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8135" y="1654836"/>
            <a:ext cx="7704813" cy="378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890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95729-8511-05F7-5CD8-9CF530BEE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43131D-96ED-811F-9705-C45282FD344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/>
              <a:t>ProGenie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FB7323-B83A-74D0-0F26-AF39248860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5786" y="1768979"/>
            <a:ext cx="8408744" cy="3355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0529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99965F-D451-1B4A-B5DC-FE994B3D41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628420134"/>
      </p:ext>
    </p:extLst>
  </p:cSld>
  <p:clrMapOvr>
    <a:masterClrMapping/>
  </p:clrMapOvr>
</p:sld>
</file>

<file path=ppt/theme/theme1.xml><?xml version="1.0" encoding="utf-8"?>
<a:theme xmlns:a="http://schemas.openxmlformats.org/drawingml/2006/main" name="RIT">
  <a:themeElements>
    <a:clrScheme name="RIT">
      <a:dk1>
        <a:srgbClr val="000000"/>
      </a:dk1>
      <a:lt1>
        <a:srgbClr val="FFFFFF"/>
      </a:lt1>
      <a:dk2>
        <a:srgbClr val="6F706F"/>
      </a:dk2>
      <a:lt2>
        <a:srgbClr val="E7E6E6"/>
      </a:lt2>
      <a:accent1>
        <a:srgbClr val="F66900"/>
      </a:accent1>
      <a:accent2>
        <a:srgbClr val="F6BD00"/>
      </a:accent2>
      <a:accent3>
        <a:srgbClr val="C4D500"/>
      </a:accent3>
      <a:accent4>
        <a:srgbClr val="009CBD"/>
      </a:accent4>
      <a:accent5>
        <a:srgbClr val="7D54C7"/>
      </a:accent5>
      <a:accent6>
        <a:srgbClr val="70AD47"/>
      </a:accent6>
      <a:hlink>
        <a:srgbClr val="D64900"/>
      </a:hlink>
      <a:folHlink>
        <a:srgbClr val="71747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3" id="{4DD0A614-220C-8449-A3CF-245D61EC60E9}" vid="{F208E799-2138-EB4D-B3AC-77ED85D34DC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CET_Presentation3</Template>
  <TotalTime>36282</TotalTime>
  <Words>210</Words>
  <Application>Microsoft Office PowerPoint</Application>
  <PresentationFormat>Widescreen</PresentationFormat>
  <Paragraphs>43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MS Gothic</vt:lpstr>
      <vt:lpstr>Arial</vt:lpstr>
      <vt:lpstr>Calibri</vt:lpstr>
      <vt:lpstr>Georgia</vt:lpstr>
      <vt:lpstr>System Font Regular</vt:lpstr>
      <vt:lpstr>Wingdings</vt:lpstr>
      <vt:lpstr>RIT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Rochester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Eastman</dc:creator>
  <cp:lastModifiedBy>Mike Eastman</cp:lastModifiedBy>
  <cp:revision>155</cp:revision>
  <cp:lastPrinted>2018-04-25T02:50:23Z</cp:lastPrinted>
  <dcterms:created xsi:type="dcterms:W3CDTF">2021-09-22T12:58:41Z</dcterms:created>
  <dcterms:modified xsi:type="dcterms:W3CDTF">2024-11-01T13:55:27Z</dcterms:modified>
</cp:coreProperties>
</file>